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5.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6.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7.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8.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9.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8" r:id="rId1"/>
    <p:sldMasterId id="2147483722" r:id="rId2"/>
    <p:sldMasterId id="2147483752" r:id="rId3"/>
    <p:sldMasterId id="2147483771" r:id="rId4"/>
    <p:sldMasterId id="2147483788" r:id="rId5"/>
    <p:sldMasterId id="2147483867" r:id="rId6"/>
    <p:sldMasterId id="2147483904" r:id="rId7"/>
    <p:sldMasterId id="2147483911" r:id="rId8"/>
    <p:sldMasterId id="2147483946" r:id="rId9"/>
    <p:sldMasterId id="2147483955" r:id="rId10"/>
  </p:sldMasterIdLst>
  <p:notesMasterIdLst>
    <p:notesMasterId r:id="rId14"/>
  </p:notesMasterIdLst>
  <p:sldIdLst>
    <p:sldId id="280" r:id="rId11"/>
    <p:sldId id="281" r:id="rId12"/>
    <p:sldId id="30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71" autoAdjust="0"/>
    <p:restoredTop sz="94213" autoAdjust="0"/>
  </p:normalViewPr>
  <p:slideViewPr>
    <p:cSldViewPr snapToGrid="0">
      <p:cViewPr varScale="1">
        <p:scale>
          <a:sx n="107" d="100"/>
          <a:sy n="107" d="100"/>
        </p:scale>
        <p:origin x="85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5" Type="http://schemas.openxmlformats.org/officeDocument/2006/relationships/slideMaster" Target="slideMasters/slideMaster5.xml"/><Relationship Id="rId15" Type="http://schemas.openxmlformats.org/officeDocument/2006/relationships/presProps" Target="presProps.xml"/><Relationship Id="rId10" Type="http://schemas.openxmlformats.org/officeDocument/2006/relationships/slideMaster" Target="slideMasters/slideMaster1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CCA7C8-5196-48E6-9F84-1A9F7BD6E3AE}" type="datetimeFigureOut">
              <a:rPr lang="en-US" smtClean="0"/>
              <a:t>7/17/2018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5B7CA4-CC7E-48AB-ACEC-38EBBCC956DF}" type="slidenum">
              <a:rPr lang="en-US" smtClean="0"/>
              <a:t>‹#›</a:t>
            </a:fld>
            <a:endParaRPr lang="en-US"/>
          </a:p>
        </p:txBody>
      </p:sp>
    </p:spTree>
    <p:extLst>
      <p:ext uri="{BB962C8B-B14F-4D97-AF65-F5344CB8AC3E}">
        <p14:creationId xmlns:p14="http://schemas.microsoft.com/office/powerpoint/2010/main" val="3883905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solidFill>
                  <a:prstClr val="black"/>
                </a:solidFill>
              </a:rPr>
              <a:pPr/>
              <a:t>1</a:t>
            </a:fld>
            <a:endParaRPr lang="en-US" dirty="0">
              <a:solidFill>
                <a:prstClr val="black"/>
              </a:solidFill>
            </a:endParaRPr>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040379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3.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emf"/><Relationship Id="rId1" Type="http://schemas.openxmlformats.org/officeDocument/2006/relationships/slideMaster" Target="../slideMasters/slideMaster4.xml"/><Relationship Id="rId4" Type="http://schemas.openxmlformats.org/officeDocument/2006/relationships/image" Target="../media/image28.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4.xml"/><Relationship Id="rId5" Type="http://schemas.openxmlformats.org/officeDocument/2006/relationships/image" Target="../media/image32.png"/><Relationship Id="rId4" Type="http://schemas.microsoft.com/office/2007/relationships/hdphoto" Target="../media/hdphoto1.wdp"/></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22540505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723096722"/>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12192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b="1" dirty="0">
              <a:solidFill>
                <a:srgbClr val="FFFFFF"/>
              </a:solidFill>
            </a:endParaRPr>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372634" y="868681"/>
            <a:ext cx="11433116"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53507233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b="1" dirty="0">
              <a:solidFill>
                <a:srgbClr val="FFFFFF"/>
              </a:solidFill>
            </a:endParaRPr>
          </a:p>
        </p:txBody>
      </p:sp>
      <p:sp>
        <p:nvSpPr>
          <p:cNvPr id="2" name="Title 1"/>
          <p:cNvSpPr>
            <a:spLocks noGrp="1"/>
          </p:cNvSpPr>
          <p:nvPr>
            <p:ph type="title" hasCustomPrompt="1"/>
          </p:nvPr>
        </p:nvSpPr>
        <p:spPr>
          <a:xfrm>
            <a:off x="124409" y="-4"/>
            <a:ext cx="11781452"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348250" y="2057400"/>
            <a:ext cx="11433116"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09746102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12192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b="1" dirty="0">
              <a:solidFill>
                <a:srgbClr val="FFFFFF"/>
              </a:solidFill>
            </a:endParaRPr>
          </a:p>
        </p:txBody>
      </p:sp>
      <p:sp>
        <p:nvSpPr>
          <p:cNvPr id="2" name="Title 1"/>
          <p:cNvSpPr>
            <a:spLocks noGrp="1"/>
          </p:cNvSpPr>
          <p:nvPr>
            <p:ph type="title" hasCustomPrompt="1"/>
          </p:nvPr>
        </p:nvSpPr>
        <p:spPr>
          <a:xfrm>
            <a:off x="222739" y="-3"/>
            <a:ext cx="11816861"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348250" y="2061882"/>
            <a:ext cx="11433116"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24671400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410548" y="770219"/>
            <a:ext cx="11172267"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4914123" y="2110582"/>
            <a:ext cx="7054357"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211266" y="117610"/>
            <a:ext cx="1903085" cy="715581"/>
          </a:xfrm>
          <a:prstGeom prst="rect">
            <a:avLst/>
          </a:prstGeom>
        </p:spPr>
        <p:txBody>
          <a:bodyPr wrap="none">
            <a:spAutoFit/>
          </a:bodyPr>
          <a:lstStyle/>
          <a:p>
            <a:pPr fontAlgn="base">
              <a:spcBef>
                <a:spcPct val="0"/>
              </a:spcBef>
              <a:spcAft>
                <a:spcPct val="0"/>
              </a:spcAft>
            </a:pPr>
            <a:r>
              <a:rPr lang="en-US" sz="4050" b="1" dirty="0">
                <a:solidFill>
                  <a:srgbClr val="00B0F0"/>
                </a:solidFill>
                <a:cs typeface="Arial" charset="0"/>
              </a:rPr>
              <a:t>DEMO</a:t>
            </a:r>
          </a:p>
        </p:txBody>
      </p:sp>
      <p:sp>
        <p:nvSpPr>
          <p:cNvPr id="9" name="TextBox 8">
            <a:extLst>
              <a:ext uri="{FF2B5EF4-FFF2-40B4-BE49-F238E27FC236}">
                <a16:creationId xmlns:a16="http://schemas.microsoft.com/office/drawing/2014/main" id="{49E51051-C84E-43F1-8039-6E48C7A5E6B8}"/>
              </a:ext>
            </a:extLst>
          </p:cNvPr>
          <p:cNvSpPr txBox="1"/>
          <p:nvPr userDrawn="1"/>
        </p:nvSpPr>
        <p:spPr>
          <a:xfrm>
            <a:off x="8278191" y="6512894"/>
            <a:ext cx="3789407" cy="307777"/>
          </a:xfrm>
          <a:prstGeom prst="rect">
            <a:avLst/>
          </a:prstGeom>
          <a:noFill/>
        </p:spPr>
        <p:txBody>
          <a:bodyPr wrap="square" rtlCol="0">
            <a:spAutoFit/>
          </a:bodyPr>
          <a:lstStyle/>
          <a:p>
            <a:pPr fontAlgn="base">
              <a:spcBef>
                <a:spcPct val="0"/>
              </a:spcBef>
              <a:spcAft>
                <a:spcPct val="0"/>
              </a:spcAft>
            </a:pPr>
            <a:r>
              <a:rPr lang="en-US" sz="1400" b="1" dirty="0">
                <a:solidFill>
                  <a:srgbClr val="000000"/>
                </a:solidFill>
                <a:cs typeface="Arial" charset="0"/>
              </a:rPr>
              <a:t>#</a:t>
            </a:r>
            <a:r>
              <a:rPr lang="en-US" sz="1400" b="1" dirty="0" err="1">
                <a:solidFill>
                  <a:srgbClr val="000000"/>
                </a:solidFill>
                <a:cs typeface="Arial" charset="0"/>
              </a:rPr>
              <a:t>AzureArch</a:t>
            </a:r>
            <a:r>
              <a:rPr lang="en-US" sz="1400" b="1" dirty="0">
                <a:solidFill>
                  <a:srgbClr val="000000"/>
                </a:solidFill>
                <a:cs typeface="Arial" charset="0"/>
              </a:rPr>
              <a:t>  @</a:t>
            </a:r>
            <a:r>
              <a:rPr lang="en-US" sz="1400" b="1" dirty="0" err="1">
                <a:solidFill>
                  <a:srgbClr val="000000"/>
                </a:solidFill>
                <a:cs typeface="Arial" charset="0"/>
              </a:rPr>
              <a:t>stilldrey</a:t>
            </a:r>
            <a:endParaRPr lang="en-US" sz="1400" b="1" dirty="0">
              <a:solidFill>
                <a:srgbClr val="000000"/>
              </a:solidFill>
              <a:cs typeface="Arial" charset="0"/>
            </a:endParaRPr>
          </a:p>
        </p:txBody>
      </p:sp>
    </p:spTree>
    <p:extLst>
      <p:ext uri="{BB962C8B-B14F-4D97-AF65-F5344CB8AC3E}">
        <p14:creationId xmlns:p14="http://schemas.microsoft.com/office/powerpoint/2010/main" val="424050077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12192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b="1" dirty="0">
              <a:solidFill>
                <a:srgbClr val="FFFFFF"/>
              </a:solidFill>
            </a:endParaRPr>
          </a:p>
        </p:txBody>
      </p:sp>
      <p:sp>
        <p:nvSpPr>
          <p:cNvPr id="2" name="Title 1"/>
          <p:cNvSpPr>
            <a:spLocks noGrp="1"/>
          </p:cNvSpPr>
          <p:nvPr>
            <p:ph type="title" hasCustomPrompt="1"/>
          </p:nvPr>
        </p:nvSpPr>
        <p:spPr>
          <a:xfrm>
            <a:off x="1964311" y="2"/>
            <a:ext cx="10015485"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201592" y="1371601"/>
            <a:ext cx="11778205" cy="4793789"/>
          </a:xfrm>
        </p:spPr>
        <p:txBody>
          <a:bodyPr>
            <a:normAutofit/>
          </a:bodyPr>
          <a:lstStyle>
            <a:lvl1pPr marL="514350" indent="-514350">
              <a:buFont typeface="+mj-lt"/>
              <a:buAutoNum type="arabicParenR"/>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10"/>
            <a:ext cx="1314784" cy="715581"/>
          </a:xfrm>
          <a:prstGeom prst="rect">
            <a:avLst/>
          </a:prstGeom>
        </p:spPr>
        <p:txBody>
          <a:bodyPr wrap="none">
            <a:spAutoFit/>
          </a:bodyPr>
          <a:lstStyle/>
          <a:p>
            <a:pPr fontAlgn="base">
              <a:spcBef>
                <a:spcPct val="0"/>
              </a:spcBef>
              <a:spcAft>
                <a:spcPct val="0"/>
              </a:spcAft>
            </a:pPr>
            <a:r>
              <a:rPr lang="en-US" sz="4050" b="1" dirty="0">
                <a:solidFill>
                  <a:srgbClr val="00B0F0"/>
                </a:solidFill>
                <a:cs typeface="Arial" charset="0"/>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3397732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2" y="0"/>
            <a:ext cx="11778205"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9"/>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b="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7012654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124408" y="1055078"/>
            <a:ext cx="11905861" cy="5616311"/>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047820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816262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226542" y="2054745"/>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fontAlgn="base">
              <a:spcBef>
                <a:spcPct val="0"/>
              </a:spcBef>
              <a:spcAft>
                <a:spcPct val="0"/>
              </a:spcAft>
              <a:defRPr/>
            </a:pPr>
            <a:r>
              <a:rPr lang="en-US" sz="1050" b="1" dirty="0">
                <a:solidFill>
                  <a:srgbClr val="000000">
                    <a:lumMod val="95000"/>
                    <a:lumOff val="5000"/>
                  </a:srgbClr>
                </a:solidFill>
                <a:latin typeface="Segoe UI Light"/>
                <a:cs typeface="Arial" charset="0"/>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237068" y="987548"/>
          <a:ext cx="11732441" cy="915686"/>
        </p:xfrm>
        <a:graphic>
          <a:graphicData uri="http://schemas.openxmlformats.org/drawingml/2006/table">
            <a:tbl>
              <a:tblPr firstRow="1" bandRow="1">
                <a:tableStyleId>{5C22544A-7EE6-4342-B048-85BDC9FD1C3A}</a:tableStyleId>
              </a:tblPr>
              <a:tblGrid>
                <a:gridCol w="330339">
                  <a:extLst>
                    <a:ext uri="{9D8B030D-6E8A-4147-A177-3AD203B41FA5}">
                      <a16:colId xmlns:a16="http://schemas.microsoft.com/office/drawing/2014/main" val="612254498"/>
                    </a:ext>
                  </a:extLst>
                </a:gridCol>
                <a:gridCol w="3595073">
                  <a:extLst>
                    <a:ext uri="{9D8B030D-6E8A-4147-A177-3AD203B41FA5}">
                      <a16:colId xmlns:a16="http://schemas.microsoft.com/office/drawing/2014/main" val="1261049811"/>
                    </a:ext>
                  </a:extLst>
                </a:gridCol>
                <a:gridCol w="321409">
                  <a:extLst>
                    <a:ext uri="{9D8B030D-6E8A-4147-A177-3AD203B41FA5}">
                      <a16:colId xmlns:a16="http://schemas.microsoft.com/office/drawing/2014/main" val="2638922956"/>
                    </a:ext>
                  </a:extLst>
                </a:gridCol>
                <a:gridCol w="3595073">
                  <a:extLst>
                    <a:ext uri="{9D8B030D-6E8A-4147-A177-3AD203B41FA5}">
                      <a16:colId xmlns:a16="http://schemas.microsoft.com/office/drawing/2014/main" val="1530065899"/>
                    </a:ext>
                  </a:extLst>
                </a:gridCol>
                <a:gridCol w="295473">
                  <a:extLst>
                    <a:ext uri="{9D8B030D-6E8A-4147-A177-3AD203B41FA5}">
                      <a16:colId xmlns:a16="http://schemas.microsoft.com/office/drawing/2014/main" val="1628348927"/>
                    </a:ext>
                  </a:extLst>
                </a:gridCol>
                <a:gridCol w="3595073">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6226435" y="202675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fontAlgn="base">
              <a:spcBef>
                <a:spcPct val="0"/>
              </a:spcBef>
              <a:spcAft>
                <a:spcPct val="0"/>
              </a:spcAft>
              <a:defRPr/>
            </a:pPr>
            <a:r>
              <a:rPr lang="en-US" sz="1050" b="1" dirty="0">
                <a:solidFill>
                  <a:srgbClr val="000000">
                    <a:lumMod val="95000"/>
                    <a:lumOff val="5000"/>
                  </a:srgbClr>
                </a:solidFill>
                <a:latin typeface="Segoe UI Light"/>
                <a:cs typeface="Arial" charset="0"/>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243163"/>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fontAlgn="base">
              <a:spcBef>
                <a:spcPct val="0"/>
              </a:spcBef>
              <a:spcAft>
                <a:spcPct val="0"/>
              </a:spcAft>
              <a:defRPr/>
            </a:pPr>
            <a:r>
              <a:rPr lang="en-US" sz="1050" b="1" dirty="0">
                <a:solidFill>
                  <a:srgbClr val="000000">
                    <a:lumMod val="95000"/>
                    <a:lumOff val="5000"/>
                  </a:srgbClr>
                </a:solidFill>
                <a:latin typeface="Segoe UI Light"/>
                <a:cs typeface="Arial" charset="0"/>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794128"/>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fontAlgn="base">
              <a:spcBef>
                <a:spcPct val="0"/>
              </a:spcBef>
              <a:spcAft>
                <a:spcPct val="0"/>
              </a:spcAft>
              <a:defRPr/>
            </a:pPr>
            <a:r>
              <a:rPr lang="en-US" sz="1050" b="1" dirty="0">
                <a:solidFill>
                  <a:srgbClr val="000000">
                    <a:lumMod val="95000"/>
                    <a:lumOff val="5000"/>
                  </a:srgbClr>
                </a:solidFill>
                <a:latin typeface="Segoe UI Light"/>
                <a:cs typeface="Arial" charset="0"/>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613833" y="1035632"/>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4540968" y="1016750"/>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8468103" y="1031847"/>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249593" y="5514818"/>
            <a:ext cx="1173244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6237759" y="2265437"/>
            <a:ext cx="5727700"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237067" y="2301875"/>
            <a:ext cx="5684763"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8" y="338329"/>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b="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733056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954921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758373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1018564"/>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1018564"/>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4540690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123" y="0"/>
            <a:ext cx="11418277"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086704"/>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1726466"/>
            <a:ext cx="5386917"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086704"/>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1726466"/>
            <a:ext cx="5389033"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57507321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74938831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4728307" y="0"/>
            <a:ext cx="7463692"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algn="ctr" eaLnBrk="0" fontAlgn="base" hangingPunct="0">
              <a:spcBef>
                <a:spcPct val="0"/>
              </a:spcBef>
              <a:spcAft>
                <a:spcPct val="0"/>
              </a:spcAft>
            </a:pPr>
            <a:endParaRPr lang="en-US" sz="1800" b="1">
              <a:solidFill>
                <a:srgbClr val="000000"/>
              </a:solidFill>
              <a:cs typeface="Arial"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4712677"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algn="ctr" eaLnBrk="0" fontAlgn="base" hangingPunct="0">
              <a:spcBef>
                <a:spcPct val="0"/>
              </a:spcBef>
              <a:spcAft>
                <a:spcPct val="0"/>
              </a:spcAft>
            </a:pPr>
            <a:endParaRPr lang="en-US" sz="1800" b="1">
              <a:solidFill>
                <a:srgbClr val="000000"/>
              </a:solidFill>
              <a:cs typeface="Arial" charset="0"/>
            </a:endParaRPr>
          </a:p>
        </p:txBody>
      </p:sp>
      <p:sp>
        <p:nvSpPr>
          <p:cNvPr id="2" name="Title 1"/>
          <p:cNvSpPr>
            <a:spLocks noGrp="1"/>
          </p:cNvSpPr>
          <p:nvPr>
            <p:ph type="title"/>
          </p:nvPr>
        </p:nvSpPr>
        <p:spPr>
          <a:xfrm>
            <a:off x="328248" y="273050"/>
            <a:ext cx="4292437"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51693" y="1435101"/>
            <a:ext cx="426899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82705678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16623"/>
            <a:ext cx="73152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3608945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384437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1002321"/>
            <a:ext cx="25908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611718" y="1002321"/>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333297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fontAlgn="base">
              <a:spcBef>
                <a:spcPct val="0"/>
              </a:spcBef>
              <a:spcAft>
                <a:spcPct val="0"/>
              </a:spcAft>
            </a:pPr>
            <a:fld id="{368406B1-5395-4EAD-BD16-C032EA563FF8}" type="datetimeFigureOut">
              <a:rPr lang="en-US" b="1">
                <a:solidFill>
                  <a:srgbClr val="000000"/>
                </a:solidFill>
                <a:cs typeface="Arial" charset="0"/>
              </a:rPr>
              <a:pPr fontAlgn="base">
                <a:spcBef>
                  <a:spcPct val="0"/>
                </a:spcBef>
                <a:spcAft>
                  <a:spcPct val="0"/>
                </a:spcAft>
              </a:pPr>
              <a:t>7/17/2018</a:t>
            </a:fld>
            <a:endParaRPr lang="en-US" b="1" dirty="0">
              <a:solidFill>
                <a:srgbClr val="000000"/>
              </a:solidFill>
              <a:cs typeface="Arial" charset="0"/>
            </a:endParaRPr>
          </a:p>
        </p:txBody>
      </p:sp>
      <p:sp>
        <p:nvSpPr>
          <p:cNvPr id="5" name="Footer Placeholder 4"/>
          <p:cNvSpPr>
            <a:spLocks noGrp="1"/>
          </p:cNvSpPr>
          <p:nvPr>
            <p:ph type="ftr" sz="quarter" idx="11"/>
          </p:nvPr>
        </p:nvSpPr>
        <p:spPr/>
        <p:txBody>
          <a:bodyPr/>
          <a:lstStyle/>
          <a:p>
            <a:pPr fontAlgn="base">
              <a:spcBef>
                <a:spcPct val="0"/>
              </a:spcBef>
              <a:spcAft>
                <a:spcPct val="0"/>
              </a:spcAft>
            </a:pPr>
            <a:endParaRPr lang="en-US" b="1" dirty="0">
              <a:solidFill>
                <a:srgbClr val="000000"/>
              </a:solidFill>
              <a:cs typeface="Arial" charset="0"/>
            </a:endParaRPr>
          </a:p>
        </p:txBody>
      </p:sp>
      <p:sp>
        <p:nvSpPr>
          <p:cNvPr id="6" name="Slide Number Placeholder 5"/>
          <p:cNvSpPr>
            <a:spLocks noGrp="1"/>
          </p:cNvSpPr>
          <p:nvPr>
            <p:ph type="sldNum" sz="quarter" idx="12"/>
          </p:nvPr>
        </p:nvSpPr>
        <p:spPr/>
        <p:txBody>
          <a:bodyPr/>
          <a:lstStyle/>
          <a:p>
            <a:pPr fontAlgn="base">
              <a:spcBef>
                <a:spcPct val="0"/>
              </a:spcBef>
              <a:spcAft>
                <a:spcPct val="0"/>
              </a:spcAft>
            </a:pPr>
            <a:fld id="{2AD9E620-94DA-46AD-A290-2756EFB5EED5}" type="slidenum">
              <a:rPr lang="en-US" b="1">
                <a:solidFill>
                  <a:srgbClr val="000000"/>
                </a:solidFill>
                <a:cs typeface="Arial" charset="0"/>
              </a:rPr>
              <a:pPr fontAlgn="base">
                <a:spcBef>
                  <a:spcPct val="0"/>
                </a:spcBef>
                <a:spcAft>
                  <a:spcPct val="0"/>
                </a:spcAft>
              </a:pPr>
              <a:t>‹#›</a:t>
            </a:fld>
            <a:endParaRPr lang="en-US" b="1" dirty="0">
              <a:solidFill>
                <a:srgbClr val="000000"/>
              </a:solidFill>
              <a:cs typeface="Arial" charset="0"/>
            </a:endParaRPr>
          </a:p>
        </p:txBody>
      </p:sp>
    </p:spTree>
    <p:extLst>
      <p:ext uri="{BB962C8B-B14F-4D97-AF65-F5344CB8AC3E}">
        <p14:creationId xmlns:p14="http://schemas.microsoft.com/office/powerpoint/2010/main" val="39383240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fontAlgn="base">
              <a:spcBef>
                <a:spcPct val="0"/>
              </a:spcBef>
              <a:spcAft>
                <a:spcPct val="0"/>
              </a:spcAft>
            </a:pPr>
            <a:fld id="{A503EBAF-BB52-4FEC-9EE9-8BBEE62A6D43}" type="datetimeFigureOut">
              <a:rPr lang="de-DE" b="1">
                <a:solidFill>
                  <a:prstClr val="black">
                    <a:tint val="75000"/>
                  </a:prstClr>
                </a:solidFill>
                <a:cs typeface="Arial" charset="0"/>
              </a:rPr>
              <a:pPr fontAlgn="base">
                <a:spcBef>
                  <a:spcPct val="0"/>
                </a:spcBef>
                <a:spcAft>
                  <a:spcPct val="0"/>
                </a:spcAft>
              </a:pPr>
              <a:t>17.07.2018</a:t>
            </a:fld>
            <a:endParaRPr lang="de-DE" b="1">
              <a:solidFill>
                <a:prstClr val="black">
                  <a:tint val="75000"/>
                </a:prstClr>
              </a:solidFill>
              <a:cs typeface="Arial" charset="0"/>
            </a:endParaRPr>
          </a:p>
        </p:txBody>
      </p:sp>
      <p:sp>
        <p:nvSpPr>
          <p:cNvPr id="3" name="Footer Placeholder 2"/>
          <p:cNvSpPr>
            <a:spLocks noGrp="1"/>
          </p:cNvSpPr>
          <p:nvPr>
            <p:ph type="ftr" sz="quarter" idx="11"/>
          </p:nvPr>
        </p:nvSpPr>
        <p:spPr/>
        <p:txBody>
          <a:bodyPr/>
          <a:lstStyle/>
          <a:p>
            <a:pPr fontAlgn="base">
              <a:spcBef>
                <a:spcPct val="0"/>
              </a:spcBef>
              <a:spcAft>
                <a:spcPct val="0"/>
              </a:spcAft>
            </a:pPr>
            <a:endParaRPr lang="de-DE" b="1">
              <a:solidFill>
                <a:prstClr val="black">
                  <a:tint val="75000"/>
                </a:prstClr>
              </a:solidFill>
              <a:cs typeface="Arial" charset="0"/>
            </a:endParaRPr>
          </a:p>
        </p:txBody>
      </p:sp>
      <p:sp>
        <p:nvSpPr>
          <p:cNvPr id="4" name="Slide Number Placeholder 3"/>
          <p:cNvSpPr>
            <a:spLocks noGrp="1"/>
          </p:cNvSpPr>
          <p:nvPr>
            <p:ph type="sldNum" sz="quarter" idx="12"/>
          </p:nvPr>
        </p:nvSpPr>
        <p:spPr/>
        <p:txBody>
          <a:bodyPr/>
          <a:lstStyle/>
          <a:p>
            <a:pPr fontAlgn="base">
              <a:spcBef>
                <a:spcPct val="0"/>
              </a:spcBef>
              <a:spcAft>
                <a:spcPct val="0"/>
              </a:spcAft>
            </a:pPr>
            <a:fld id="{78737CF5-2D32-48D6-9100-749DEC1D6F62}" type="slidenum">
              <a:rPr lang="de-DE" b="1">
                <a:solidFill>
                  <a:prstClr val="black">
                    <a:tint val="75000"/>
                  </a:prstClr>
                </a:solidFill>
                <a:cs typeface="Arial" charset="0"/>
              </a:rPr>
              <a:pPr fontAlgn="base">
                <a:spcBef>
                  <a:spcPct val="0"/>
                </a:spcBef>
                <a:spcAft>
                  <a:spcPct val="0"/>
                </a:spcAft>
              </a:pPr>
              <a:t>‹#›</a:t>
            </a:fld>
            <a:endParaRPr lang="de-DE" b="1">
              <a:solidFill>
                <a:prstClr val="black">
                  <a:tint val="75000"/>
                </a:prstClr>
              </a:solidFill>
              <a:cs typeface="Arial" charset="0"/>
            </a:endParaRPr>
          </a:p>
        </p:txBody>
      </p:sp>
    </p:spTree>
    <p:extLst>
      <p:ext uri="{BB962C8B-B14F-4D97-AF65-F5344CB8AC3E}">
        <p14:creationId xmlns:p14="http://schemas.microsoft.com/office/powerpoint/2010/main" val="159074673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8928" y="286381"/>
            <a:ext cx="11653523" cy="927940"/>
          </a:xfrm>
          <a:prstGeom prst="rect">
            <a:avLst/>
          </a:prstGeom>
        </p:spPr>
        <p:txBody>
          <a:bodyPr/>
          <a:lstStyle>
            <a:lvl1pPr algn="l">
              <a:defRPr sz="3822">
                <a:solidFill>
                  <a:schemeClr val="tx2"/>
                </a:solidFill>
              </a:defRPr>
            </a:lvl1pPr>
          </a:lstStyle>
          <a:p>
            <a:r>
              <a:rPr lang="en-US"/>
              <a:t>Click to edit Master title style</a:t>
            </a:r>
          </a:p>
        </p:txBody>
      </p:sp>
    </p:spTree>
    <p:extLst>
      <p:ext uri="{BB962C8B-B14F-4D97-AF65-F5344CB8AC3E}">
        <p14:creationId xmlns:p14="http://schemas.microsoft.com/office/powerpoint/2010/main" val="2148093063"/>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742620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1969770"/>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0097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17310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fontAlgn="base">
              <a:spcBef>
                <a:spcPct val="0"/>
              </a:spcBef>
              <a:spcAft>
                <a:spcPct val="0"/>
              </a:spcAft>
            </a:pPr>
            <a:fld id="{322112DF-AEA9-46D0-9198-E39315499B29}" type="datetimeFigureOut">
              <a:rPr lang="en-US" b="1">
                <a:solidFill>
                  <a:srgbClr val="000000"/>
                </a:solidFill>
                <a:cs typeface="Arial" charset="0"/>
              </a:rPr>
              <a:pPr fontAlgn="base">
                <a:spcBef>
                  <a:spcPct val="0"/>
                </a:spcBef>
                <a:spcAft>
                  <a:spcPct val="0"/>
                </a:spcAft>
              </a:pPr>
              <a:t>7/17/2018</a:t>
            </a:fld>
            <a:endParaRPr lang="en-US" b="1">
              <a:solidFill>
                <a:srgbClr val="000000"/>
              </a:solidFill>
              <a:cs typeface="Arial" charset="0"/>
            </a:endParaRPr>
          </a:p>
        </p:txBody>
      </p:sp>
      <p:sp>
        <p:nvSpPr>
          <p:cNvPr id="4" name="Footer Placeholder 3"/>
          <p:cNvSpPr>
            <a:spLocks noGrp="1"/>
          </p:cNvSpPr>
          <p:nvPr>
            <p:ph type="ftr" sz="quarter" idx="11"/>
          </p:nvPr>
        </p:nvSpPr>
        <p:spPr/>
        <p:txBody>
          <a:bodyPr/>
          <a:lstStyle/>
          <a:p>
            <a:pPr fontAlgn="base">
              <a:spcBef>
                <a:spcPct val="0"/>
              </a:spcBef>
              <a:spcAft>
                <a:spcPct val="0"/>
              </a:spcAft>
            </a:pPr>
            <a:endParaRPr lang="en-US" b="1">
              <a:solidFill>
                <a:srgbClr val="000000"/>
              </a:solidFill>
              <a:cs typeface="Arial" charset="0"/>
            </a:endParaRPr>
          </a:p>
        </p:txBody>
      </p:sp>
      <p:sp>
        <p:nvSpPr>
          <p:cNvPr id="5" name="Slide Number Placeholder 4"/>
          <p:cNvSpPr>
            <a:spLocks noGrp="1"/>
          </p:cNvSpPr>
          <p:nvPr>
            <p:ph type="sldNum" sz="quarter" idx="12"/>
          </p:nvPr>
        </p:nvSpPr>
        <p:spPr/>
        <p:txBody>
          <a:bodyPr/>
          <a:lstStyle/>
          <a:p>
            <a:pPr fontAlgn="base">
              <a:spcBef>
                <a:spcPct val="0"/>
              </a:spcBef>
              <a:spcAft>
                <a:spcPct val="0"/>
              </a:spcAft>
            </a:pPr>
            <a:fld id="{60D522F0-6F43-4B7F-AE6B-C53CF5A2C6DA}" type="slidenum">
              <a:rPr lang="en-US" b="1">
                <a:solidFill>
                  <a:srgbClr val="000000"/>
                </a:solidFill>
                <a:cs typeface="Arial" charset="0"/>
              </a:rPr>
              <a:pPr fontAlgn="base">
                <a:spcBef>
                  <a:spcPct val="0"/>
                </a:spcBef>
                <a:spcAft>
                  <a:spcPct val="0"/>
                </a:spcAft>
              </a:pPr>
              <a:t>‹#›</a:t>
            </a:fld>
            <a:endParaRPr lang="en-US" b="1">
              <a:solidFill>
                <a:srgbClr val="000000"/>
              </a:solidFill>
              <a:cs typeface="Arial" charset="0"/>
            </a:endParaRPr>
          </a:p>
        </p:txBody>
      </p:sp>
    </p:spTree>
    <p:extLst>
      <p:ext uri="{BB962C8B-B14F-4D97-AF65-F5344CB8AC3E}">
        <p14:creationId xmlns:p14="http://schemas.microsoft.com/office/powerpoint/2010/main" val="207421056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4"/>
            <a:ext cx="11151917" cy="757131"/>
          </a:xfrm>
        </p:spPr>
        <p:txBody>
          <a:bodyPr/>
          <a:lstStyle>
            <a:lvl1pPr>
              <a:defRPr sz="4125"/>
            </a:lvl1pPr>
          </a:lstStyle>
          <a:p>
            <a:r>
              <a:rPr lang="en-US"/>
              <a:t>Click to edit Master title style</a:t>
            </a:r>
          </a:p>
        </p:txBody>
      </p:sp>
      <p:sp>
        <p:nvSpPr>
          <p:cNvPr id="5" name="Text Placeholder 4"/>
          <p:cNvSpPr>
            <a:spLocks noGrp="1"/>
          </p:cNvSpPr>
          <p:nvPr>
            <p:ph type="body" sz="quarter" idx="10"/>
          </p:nvPr>
        </p:nvSpPr>
        <p:spPr>
          <a:xfrm>
            <a:off x="519250" y="1447800"/>
            <a:ext cx="11151917" cy="946413"/>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049" indent="-3023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570" indent="-2595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953" indent="-2523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6736890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19044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userDrawn="1">
  <p:cSld name="Centered Text">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5"/>
            <a:ext cx="2844800" cy="365125"/>
          </a:xfrm>
          <a:prstGeom prst="rect">
            <a:avLst/>
          </a:prstGeom>
        </p:spPr>
        <p:txBody>
          <a:bodyPr/>
          <a:lstStyle/>
          <a:p>
            <a:pPr fontAlgn="base">
              <a:spcBef>
                <a:spcPct val="0"/>
              </a:spcBef>
              <a:spcAft>
                <a:spcPct val="0"/>
              </a:spcAft>
            </a:pPr>
            <a:fld id="{FD5DACB9-5D84-4CE7-9B4B-05AD977395C1}" type="datetimeFigureOut">
              <a:rPr lang="en-US" b="1">
                <a:solidFill>
                  <a:prstClr val="black">
                    <a:tint val="75000"/>
                  </a:prstClr>
                </a:solidFill>
                <a:cs typeface="Arial" charset="0"/>
              </a:rPr>
              <a:pPr fontAlgn="base">
                <a:spcBef>
                  <a:spcPct val="0"/>
                </a:spcBef>
                <a:spcAft>
                  <a:spcPct val="0"/>
                </a:spcAft>
              </a:pPr>
              <a:t>7/17/2018</a:t>
            </a:fld>
            <a:endParaRPr lang="en-US" b="1">
              <a:solidFill>
                <a:prstClr val="black">
                  <a:tint val="75000"/>
                </a:prstClr>
              </a:solidFill>
              <a:cs typeface="Arial" charset="0"/>
            </a:endParaRPr>
          </a:p>
        </p:txBody>
      </p:sp>
      <p:sp>
        <p:nvSpPr>
          <p:cNvPr id="4" name="Footer Placeholder 3"/>
          <p:cNvSpPr>
            <a:spLocks noGrp="1"/>
          </p:cNvSpPr>
          <p:nvPr>
            <p:ph type="ftr" sz="quarter" idx="11"/>
          </p:nvPr>
        </p:nvSpPr>
        <p:spPr>
          <a:xfrm>
            <a:off x="4165601" y="6356355"/>
            <a:ext cx="3860800" cy="365125"/>
          </a:xfrm>
          <a:prstGeom prst="rect">
            <a:avLst/>
          </a:prstGeom>
        </p:spPr>
        <p:txBody>
          <a:bodyPr/>
          <a:lstStyle/>
          <a:p>
            <a:pPr fontAlgn="base">
              <a:spcBef>
                <a:spcPct val="0"/>
              </a:spcBef>
              <a:spcAft>
                <a:spcPct val="0"/>
              </a:spcAft>
            </a:pPr>
            <a:endParaRPr lang="en-US" b="1">
              <a:solidFill>
                <a:prstClr val="black">
                  <a:tint val="75000"/>
                </a:prstClr>
              </a:solidFill>
              <a:cs typeface="Arial" charset="0"/>
            </a:endParaRPr>
          </a:p>
        </p:txBody>
      </p:sp>
      <p:sp>
        <p:nvSpPr>
          <p:cNvPr id="5" name="Slide Number Placeholder 4"/>
          <p:cNvSpPr>
            <a:spLocks noGrp="1"/>
          </p:cNvSpPr>
          <p:nvPr>
            <p:ph type="sldNum" sz="quarter" idx="12"/>
          </p:nvPr>
        </p:nvSpPr>
        <p:spPr>
          <a:xfrm>
            <a:off x="8737601" y="6356355"/>
            <a:ext cx="2844800" cy="365125"/>
          </a:xfrm>
          <a:prstGeom prst="rect">
            <a:avLst/>
          </a:prstGeom>
        </p:spPr>
        <p:txBody>
          <a:bodyPr/>
          <a:lstStyle/>
          <a:p>
            <a:pPr fontAlgn="base">
              <a:spcBef>
                <a:spcPct val="0"/>
              </a:spcBef>
              <a:spcAft>
                <a:spcPct val="0"/>
              </a:spcAft>
            </a:pPr>
            <a:fld id="{CCEEC192-A182-4281-BB3C-80D5823A9BAE}" type="slidenum">
              <a:rPr lang="en-US" b="1">
                <a:solidFill>
                  <a:prstClr val="black">
                    <a:tint val="75000"/>
                  </a:prstClr>
                </a:solidFill>
                <a:cs typeface="Arial" charset="0"/>
              </a:rPr>
              <a:pPr fontAlgn="base">
                <a:spcBef>
                  <a:spcPct val="0"/>
                </a:spcBef>
                <a:spcAft>
                  <a:spcPct val="0"/>
                </a:spcAft>
              </a:pPr>
              <a:t>‹#›</a:t>
            </a:fld>
            <a:endParaRPr lang="en-US" b="1">
              <a:solidFill>
                <a:prstClr val="black">
                  <a:tint val="75000"/>
                </a:prstClr>
              </a:solidFill>
              <a:cs typeface="Arial" charset="0"/>
            </a:endParaRPr>
          </a:p>
        </p:txBody>
      </p:sp>
      <p:sp>
        <p:nvSpPr>
          <p:cNvPr id="7" name="Text Placeholder 6"/>
          <p:cNvSpPr>
            <a:spLocks noGrp="1"/>
          </p:cNvSpPr>
          <p:nvPr>
            <p:ph type="body" sz="quarter" idx="13"/>
          </p:nvPr>
        </p:nvSpPr>
        <p:spPr>
          <a:xfrm>
            <a:off x="508001" y="457200"/>
            <a:ext cx="11176000" cy="5562600"/>
          </a:xfrm>
        </p:spPr>
        <p:txBody>
          <a:bodyPr anchor="ctr" anchorCtr="0">
            <a:normAutofit/>
          </a:bodyPr>
          <a:lstStyle>
            <a:lvl1pPr algn="ctr">
              <a:buNone/>
              <a:defRPr sz="4425" baseline="0">
                <a:latin typeface="Segoe UI Light" panose="020B0502040204020203" pitchFamily="34" charset="0"/>
                <a:cs typeface="Segoe UI Light" panose="020B0502040204020203" pitchFamily="34" charset="0"/>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a:t>Click to edit Master text styles</a:t>
            </a:r>
          </a:p>
        </p:txBody>
      </p:sp>
    </p:spTree>
    <p:extLst>
      <p:ext uri="{BB962C8B-B14F-4D97-AF65-F5344CB8AC3E}">
        <p14:creationId xmlns:p14="http://schemas.microsoft.com/office/powerpoint/2010/main" val="2770246646"/>
      </p:ext>
    </p:extLst>
  </p:cSld>
  <p:clrMapOvr>
    <a:overrideClrMapping bg1="lt1" tx1="dk1" bg2="lt2" tx2="dk2" accent1="accent1" accent2="accent2" accent3="accent3" accent4="accent4" accent5="accent5" accent6="accent6" hlink="hlink" folHlink="folHlink"/>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367">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840165"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79277" tIns="143422" rIns="179277" bIns="143422"/>
          <a:lstStyle>
            <a:lvl1pPr marL="0" indent="0">
              <a:buNone/>
              <a:defRPr sz="53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77" tIns="143422" rIns="179277" bIns="143422" rtlCol="0">
            <a:spAutoFit/>
          </a:bodyPr>
          <a:lstStyle/>
          <a:p>
            <a:pPr algn="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79277" tIns="143422" rIns="179277" bIns="143422"/>
          <a:lstStyle>
            <a:lvl1pPr marL="0" indent="0">
              <a:buNone/>
              <a:defRPr sz="53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77" tIns="143422" rIns="179277" bIns="143422" rtlCol="0">
            <a:spAutoFit/>
          </a:bodyPr>
          <a:lstStyle/>
          <a:p>
            <a:pPr algn="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79277" tIns="143422" rIns="179277" bIns="143422"/>
          <a:lstStyle>
            <a:lvl1pPr marL="0" indent="0">
              <a:buNone/>
              <a:defRPr sz="53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823536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367">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982286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3422" tIns="89639" rIns="143422" bIns="89639" anchor="t" anchorCtr="0"/>
          <a:lstStyle>
            <a:lvl1pPr>
              <a:defRPr sz="53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1350" tIns="107566" rIns="161350" bIns="107566">
            <a:noAutofit/>
          </a:bodyPr>
          <a:lstStyle>
            <a:lvl1pPr marL="0" indent="0">
              <a:spcBef>
                <a:spcPts val="0"/>
              </a:spcBef>
              <a:buNone/>
              <a:defRPr sz="31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1290"/>
          </a:xfrm>
        </p:spPr>
        <p:txBody>
          <a:bodyPr lIns="179277" tIns="143422" rIns="179277" bIns="143422"/>
          <a:lstStyle>
            <a:lvl1pPr marL="0" indent="0" algn="r">
              <a:buNone/>
              <a:defRPr sz="2000">
                <a:latin typeface="+mn-lt"/>
              </a:defRPr>
            </a:lvl1pPr>
            <a:lvl2pPr marL="336145" indent="0">
              <a:buNone/>
              <a:defRPr sz="2000"/>
            </a:lvl2pPr>
            <a:lvl3pPr marL="560241" indent="0">
              <a:buNone/>
              <a:defRPr sz="2000"/>
            </a:lvl3pPr>
            <a:lvl4pPr marL="784338" indent="0">
              <a:buNone/>
              <a:defRPr sz="2000"/>
            </a:lvl4pPr>
            <a:lvl5pPr marL="1008435"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69303" y="6002805"/>
            <a:ext cx="3585699" cy="561290"/>
          </a:xfrm>
        </p:spPr>
        <p:txBody>
          <a:bodyPr lIns="179277" tIns="143422" rIns="179277" bIns="143422" anchor="b"/>
          <a:lstStyle>
            <a:lvl1pPr marL="0" indent="0" algn="l">
              <a:buNone/>
              <a:defRPr sz="2000">
                <a:latin typeface="+mn-lt"/>
              </a:defRPr>
            </a:lvl1pPr>
            <a:lvl2pPr marL="336145" indent="0">
              <a:buNone/>
              <a:defRPr sz="2000"/>
            </a:lvl2pPr>
            <a:lvl3pPr marL="560241" indent="0">
              <a:buNone/>
              <a:defRPr sz="2000"/>
            </a:lvl3pPr>
            <a:lvl4pPr marL="784338" indent="0">
              <a:buNone/>
              <a:defRPr sz="2000"/>
            </a:lvl4pPr>
            <a:lvl5pPr marL="1008435" indent="0">
              <a:buNone/>
              <a:defRPr sz="2000"/>
            </a:lvl5pPr>
          </a:lstStyle>
          <a:p>
            <a:pPr lvl="0"/>
            <a:r>
              <a:rPr lang="en-US" dirty="0"/>
              <a:t>Yammer hashtag</a:t>
            </a:r>
          </a:p>
        </p:txBody>
      </p:sp>
      <p:sp>
        <p:nvSpPr>
          <p:cNvPr id="10" name="TextBox 7">
            <a:extLst>
              <a:ext uri="{FF2B5EF4-FFF2-40B4-BE49-F238E27FC236}">
                <a16:creationId xmlns:a16="http://schemas.microsoft.com/office/drawing/2014/main" id="{0C0E147A-0C9D-4F65-A150-FE7584A3FA8B}"/>
              </a:ext>
            </a:extLst>
          </p:cNvPr>
          <p:cNvSpPr txBox="1"/>
          <p:nvPr userDrawn="1"/>
        </p:nvSpPr>
        <p:spPr bwMode="white">
          <a:xfrm>
            <a:off x="9745087" y="6170763"/>
            <a:ext cx="1993110" cy="215444"/>
          </a:xfrm>
          <a:prstGeom prst="rect">
            <a:avLst/>
          </a:prstGeom>
          <a:noFill/>
        </p:spPr>
        <p:txBody>
          <a:bodyPr wrap="none" lIns="0" tIns="0" rIns="0" bIns="0"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r"/>
            <a:r>
              <a:rPr lang="en-US" sz="1400" spc="147" dirty="0">
                <a:gradFill>
                  <a:gsLst>
                    <a:gs pos="0">
                      <a:srgbClr val="FFFFFF">
                        <a:alpha val="50000"/>
                      </a:srgbClr>
                    </a:gs>
                    <a:gs pos="86000">
                      <a:srgbClr val="FFFFFF">
                        <a:alpha val="50000"/>
                      </a:srgbClr>
                    </a:gs>
                  </a:gsLst>
                  <a:lin ang="5400000" scaled="0"/>
                </a:gradFill>
                <a:latin typeface="Segoe UI" panose="020B0502040204020203" pitchFamily="34" charset="0"/>
              </a:rPr>
              <a:t>DIGITAL READY TALK</a:t>
            </a:r>
          </a:p>
        </p:txBody>
      </p:sp>
    </p:spTree>
    <p:extLst>
      <p:ext uri="{BB962C8B-B14F-4D97-AF65-F5344CB8AC3E}">
        <p14:creationId xmlns:p14="http://schemas.microsoft.com/office/powerpoint/2010/main" val="14391963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54583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6545673"/>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739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71598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00" b="0">
                <a:latin typeface="+mn-lt"/>
              </a:defRPr>
            </a:lvl1pPr>
            <a:lvl2pPr marL="250553" indent="0">
              <a:buFont typeface="Wingdings" panose="05000000000000000000" pitchFamily="2" charset="2"/>
              <a:buNone/>
              <a:defRPr sz="2400" b="0"/>
            </a:lvl2pPr>
            <a:lvl3pPr marL="441968" indent="0">
              <a:buFont typeface="Wingdings" panose="05000000000000000000" pitchFamily="2" charset="2"/>
              <a:buNone/>
              <a:tabLst/>
              <a:defRPr sz="2200" b="0"/>
            </a:lvl3pPr>
            <a:lvl4pPr marL="639608" indent="0">
              <a:buFont typeface="Wingdings" panose="05000000000000000000" pitchFamily="2" charset="2"/>
              <a:buNone/>
              <a:defRPr sz="2200" b="0"/>
            </a:lvl4pPr>
            <a:lvl5pPr marL="837250"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44725"/>
          </a:xfrm>
        </p:spPr>
        <p:txBody>
          <a:bodyPr wrap="square">
            <a:spAutoFit/>
          </a:bodyPr>
          <a:lstStyle>
            <a:lvl1pPr marL="0" indent="0">
              <a:spcBef>
                <a:spcPts val="1200"/>
              </a:spcBef>
              <a:buClr>
                <a:schemeClr val="tx1"/>
              </a:buClr>
              <a:buFont typeface="Arial" panose="020B0604020202020204" pitchFamily="34" charset="0"/>
              <a:buNone/>
              <a:defRPr lang="en-US" sz="2900"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117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00" b="0">
                <a:latin typeface="+mn-lt"/>
              </a:defRPr>
            </a:lvl1pPr>
            <a:lvl2pPr marL="418625" indent="-168072">
              <a:buFont typeface="Wingdings" panose="05000000000000000000" pitchFamily="2" charset="2"/>
              <a:buChar char=""/>
              <a:defRPr sz="2400" b="0"/>
            </a:lvl2pPr>
            <a:lvl3pPr marL="627160" indent="-185191">
              <a:buFont typeface="Wingdings" panose="05000000000000000000" pitchFamily="2" charset="2"/>
              <a:buChar char=""/>
              <a:tabLst/>
              <a:defRPr sz="2200" b="0"/>
            </a:lvl3pPr>
            <a:lvl4pPr marL="812350" indent="-172742">
              <a:buFont typeface="Wingdings" panose="05000000000000000000" pitchFamily="2" charset="2"/>
              <a:buChar char=""/>
              <a:defRPr sz="2200" b="0"/>
            </a:lvl4pPr>
            <a:lvl5pPr marL="1003766" indent="-166517">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44725"/>
          </a:xfrm>
        </p:spPr>
        <p:txBody>
          <a:bodyPr wrap="square">
            <a:spAutoFit/>
          </a:bodyPr>
          <a:lstStyle>
            <a:lvl1pPr marL="281677" indent="-281677">
              <a:spcBef>
                <a:spcPts val="1200"/>
              </a:spcBef>
              <a:buClr>
                <a:schemeClr val="tx1"/>
              </a:buClr>
              <a:buFont typeface="Arial" pitchFamily="34" charset="0"/>
              <a:buChar char="•"/>
              <a:defRPr lang="en-US" sz="2900"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400"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200"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58588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54846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89639" bIns="89639" anchor="t" anchorCtr="0">
            <a:spAutoFit/>
          </a:bodyPr>
          <a:lstStyle>
            <a:lvl1pPr>
              <a:defRPr sz="71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79277" tIns="143422" rIns="179277" bIns="143422">
            <a:spAutoFit/>
          </a:bodyPr>
          <a:lstStyle>
            <a:lvl1pPr marL="0" indent="0">
              <a:spcBef>
                <a:spcPts val="0"/>
              </a:spcBef>
              <a:buNone/>
              <a:defRPr sz="31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041048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89639" bIns="89639" anchor="t" anchorCtr="0">
            <a:spAutoFit/>
          </a:bodyPr>
          <a:lstStyle>
            <a:lvl1pPr>
              <a:defRPr lang="en-US" sz="71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59068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89639" bIns="89639"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75855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89639" bIns="89639"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90740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37832"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985405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7514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06655215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061232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544705" y="4914799"/>
            <a:ext cx="9102590" cy="1665406"/>
          </a:xfrm>
          <a:prstGeom prst="rect">
            <a:avLst/>
          </a:prstGeom>
          <a:noFill/>
        </p:spPr>
        <p:txBody>
          <a:bodyPr wrap="none" lIns="179277" tIns="143422" rIns="179277" bIns="143422" rtlCol="0" anchor="ctr">
            <a:spAutoFit/>
          </a:bodyPr>
          <a:lstStyle/>
          <a:p>
            <a:pPr algn="ctr" defTabSz="914367">
              <a:lnSpc>
                <a:spcPct val="90000"/>
              </a:lnSpc>
              <a:spcBef>
                <a:spcPts val="1176"/>
              </a:spcBef>
              <a:spcAft>
                <a:spcPts val="588"/>
              </a:spcAft>
            </a:pPr>
            <a:r>
              <a:rPr lang="en-US" sz="2200" dirty="0">
                <a:gradFill>
                  <a:gsLst>
                    <a:gs pos="2917">
                      <a:srgbClr val="FFFFFF"/>
                    </a:gs>
                    <a:gs pos="30000">
                      <a:srgbClr val="FFFFFF"/>
                    </a:gs>
                  </a:gsLst>
                  <a:lin ang="5400000" scaled="0"/>
                </a:gradFill>
              </a:rPr>
              <a:t>Microsoft Ready content is </a:t>
            </a: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defRPr/>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share this video with non-FTE personnel</a:t>
            </a:r>
            <a:endPar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a:p>
            <a:pPr algn="ctr" defTabSz="914367">
              <a:lnSpc>
                <a:spcPct val="90000"/>
              </a:lnSpc>
              <a:spcBef>
                <a:spcPts val="1176"/>
              </a:spcBef>
              <a:spcAft>
                <a:spcPts val="588"/>
              </a:spcAft>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post Microsoft Ready content to any blogs or external websites</a:t>
            </a:r>
          </a:p>
        </p:txBody>
      </p:sp>
    </p:spTree>
    <p:extLst>
      <p:ext uri="{BB962C8B-B14F-4D97-AF65-F5344CB8AC3E}">
        <p14:creationId xmlns:p14="http://schemas.microsoft.com/office/powerpoint/2010/main" val="251616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32360"/>
          </a:xfrm>
        </p:spPr>
        <p:txBody>
          <a:bodyPr/>
          <a:lstStyle>
            <a:lvl1pPr marL="0" indent="0">
              <a:buNone/>
              <a:defRPr sz="32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447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77" tIns="179277" rIns="179277" bIns="179277" numCol="1" anchor="t" anchorCtr="0" compatLnSpc="1">
            <a:prstTxWarp prst="textNoShape">
              <a:avLst/>
            </a:prstTxWarp>
            <a:spAutoFit/>
          </a:bodyPr>
          <a:lstStyle/>
          <a:p>
            <a:pPr defTabSz="913924"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625419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2394" tIns="76198" rIns="152394" bIns="76198"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1068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91061-0968-4914-8CC8-55FACC27E2F7}"/>
              </a:ext>
            </a:extLst>
          </p:cNvPr>
          <p:cNvSpPr>
            <a:spLocks noGrp="1"/>
          </p:cNvSpPr>
          <p:nvPr>
            <p:ph type="title"/>
          </p:nvPr>
        </p:nvSpPr>
        <p:spPr>
          <a:noFill/>
          <a:ln>
            <a:noFill/>
          </a:ln>
        </p:spPr>
        <p:style>
          <a:lnRef idx="0">
            <a:scrgbClr r="0" g="0" b="0"/>
          </a:lnRef>
          <a:fillRef idx="0">
            <a:scrgbClr r="0" g="0" b="0"/>
          </a:fillRef>
          <a:effectRef idx="0">
            <a:scrgbClr r="0" g="0" b="0"/>
          </a:effectRef>
          <a:fontRef idx="minor">
            <a:schemeClr val="accent5"/>
          </a:fontRef>
        </p:style>
        <p:txBody>
          <a:bodyPr/>
          <a:lstStyle/>
          <a:p>
            <a:r>
              <a:rPr lang="en-US" dirty="0"/>
              <a:t>Click to edit Master title style</a:t>
            </a:r>
          </a:p>
        </p:txBody>
      </p:sp>
      <p:sp>
        <p:nvSpPr>
          <p:cNvPr id="3" name="Content Placeholder 2">
            <a:extLst>
              <a:ext uri="{FF2B5EF4-FFF2-40B4-BE49-F238E27FC236}">
                <a16:creationId xmlns:a16="http://schemas.microsoft.com/office/drawing/2014/main" id="{5AD0C258-98F1-47AD-AFB4-8D9E8A9384F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52EAF4-6C87-4D07-8FA5-B5C4A16CF7C2}"/>
              </a:ext>
            </a:extLst>
          </p:cNvPr>
          <p:cNvSpPr>
            <a:spLocks noGrp="1"/>
          </p:cNvSpPr>
          <p:nvPr>
            <p:ph type="dt" sz="half" idx="10"/>
          </p:nvPr>
        </p:nvSpPr>
        <p:spPr/>
        <p:txBody>
          <a:bodyPr/>
          <a:lstStyle/>
          <a:p>
            <a:fld id="{2830D52A-5F20-49F5-B0E2-4E520F8A6D94}" type="datetimeFigureOut">
              <a:rPr lang="en-US" smtClean="0"/>
              <a:t>7/17/2018</a:t>
            </a:fld>
            <a:endParaRPr lang="en-US"/>
          </a:p>
        </p:txBody>
      </p:sp>
      <p:sp>
        <p:nvSpPr>
          <p:cNvPr id="5" name="Footer Placeholder 4">
            <a:extLst>
              <a:ext uri="{FF2B5EF4-FFF2-40B4-BE49-F238E27FC236}">
                <a16:creationId xmlns:a16="http://schemas.microsoft.com/office/drawing/2014/main" id="{72C0EDAA-1D8F-459F-A2FF-6F60568847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8E5C7-6C19-4E58-8B28-D0AD4641A83A}"/>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417174103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1F719-B971-48B3-BB3C-FDACE096A9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F895F3-6654-4B0B-B4DF-D7261C7A81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E90CC53-1863-445F-B700-412477A7429F}"/>
              </a:ext>
            </a:extLst>
          </p:cNvPr>
          <p:cNvSpPr>
            <a:spLocks noGrp="1"/>
          </p:cNvSpPr>
          <p:nvPr>
            <p:ph type="dt" sz="half" idx="10"/>
          </p:nvPr>
        </p:nvSpPr>
        <p:spPr/>
        <p:txBody>
          <a:bodyPr/>
          <a:lstStyle/>
          <a:p>
            <a:fld id="{2830D52A-5F20-49F5-B0E2-4E520F8A6D94}" type="datetimeFigureOut">
              <a:rPr lang="en-US" smtClean="0"/>
              <a:t>7/17/2018</a:t>
            </a:fld>
            <a:endParaRPr lang="en-US"/>
          </a:p>
        </p:txBody>
      </p:sp>
      <p:sp>
        <p:nvSpPr>
          <p:cNvPr id="5" name="Footer Placeholder 4">
            <a:extLst>
              <a:ext uri="{FF2B5EF4-FFF2-40B4-BE49-F238E27FC236}">
                <a16:creationId xmlns:a16="http://schemas.microsoft.com/office/drawing/2014/main" id="{F20BD010-914B-4B1D-B2E9-918154C797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5AB0C9-767B-4422-A888-4F5F2DD21E4D}"/>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228906144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9A6F9-746D-45B1-B086-2F4E604ACB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71BC7C-4B78-4CBB-8C9A-568A0F0FF3D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86A9EBB-2D7A-46FB-97BF-0BEB0B9237C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635AC8-78D0-48ED-AD53-C02947976843}"/>
              </a:ext>
            </a:extLst>
          </p:cNvPr>
          <p:cNvSpPr>
            <a:spLocks noGrp="1"/>
          </p:cNvSpPr>
          <p:nvPr>
            <p:ph type="dt" sz="half" idx="10"/>
          </p:nvPr>
        </p:nvSpPr>
        <p:spPr/>
        <p:txBody>
          <a:bodyPr/>
          <a:lstStyle/>
          <a:p>
            <a:fld id="{2830D52A-5F20-49F5-B0E2-4E520F8A6D94}" type="datetimeFigureOut">
              <a:rPr lang="en-US" smtClean="0"/>
              <a:t>7/17/2018</a:t>
            </a:fld>
            <a:endParaRPr lang="en-US"/>
          </a:p>
        </p:txBody>
      </p:sp>
      <p:sp>
        <p:nvSpPr>
          <p:cNvPr id="6" name="Footer Placeholder 5">
            <a:extLst>
              <a:ext uri="{FF2B5EF4-FFF2-40B4-BE49-F238E27FC236}">
                <a16:creationId xmlns:a16="http://schemas.microsoft.com/office/drawing/2014/main" id="{AE84FA83-6EBE-429E-A5C1-E95F389C4B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80274C-F123-44A8-9288-181E45411977}"/>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243549544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AB40E-AF67-4BA7-84F1-3670F03729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6A58ED-104A-424C-BDF6-0EA720F892DE}"/>
              </a:ext>
            </a:extLst>
          </p:cNvPr>
          <p:cNvSpPr>
            <a:spLocks noGrp="1"/>
          </p:cNvSpPr>
          <p:nvPr>
            <p:ph type="dt" sz="half" idx="10"/>
          </p:nvPr>
        </p:nvSpPr>
        <p:spPr/>
        <p:txBody>
          <a:bodyPr/>
          <a:lstStyle/>
          <a:p>
            <a:fld id="{2830D52A-5F20-49F5-B0E2-4E520F8A6D94}" type="datetimeFigureOut">
              <a:rPr lang="en-US" smtClean="0"/>
              <a:t>7/17/2018</a:t>
            </a:fld>
            <a:endParaRPr lang="en-US"/>
          </a:p>
        </p:txBody>
      </p:sp>
      <p:sp>
        <p:nvSpPr>
          <p:cNvPr id="4" name="Footer Placeholder 3">
            <a:extLst>
              <a:ext uri="{FF2B5EF4-FFF2-40B4-BE49-F238E27FC236}">
                <a16:creationId xmlns:a16="http://schemas.microsoft.com/office/drawing/2014/main" id="{E110AF60-75DF-4A0B-B16C-DD22E04AFB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8D98D7-EA8E-4306-A063-3A4EEBDEB2C4}"/>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419941164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57447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9284" y="291102"/>
            <a:ext cx="11385484" cy="899665"/>
          </a:xfrm>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35696141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9"/>
            <a:ext cx="8579887" cy="1460779"/>
          </a:xfrm>
          <a:prstGeom prst="rect">
            <a:avLst/>
          </a:prstGeom>
        </p:spPr>
        <p:txBody>
          <a:bodyPr lIns="137160" tIns="137160" rIns="137160" bIns="137160" anchor="b" anchorCtr="0">
            <a:normAutofit/>
          </a:bodyPr>
          <a:lstStyle>
            <a:lvl1pPr marL="0" indent="0" algn="l" defTabSz="685539" rtl="0" eaLnBrk="1" latinLnBrk="0" hangingPunct="1">
              <a:lnSpc>
                <a:spcPct val="100000"/>
              </a:lnSpc>
              <a:spcBef>
                <a:spcPts val="0"/>
              </a:spcBef>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a:buNone/>
              <a:defRPr>
                <a:solidFill>
                  <a:schemeClr val="tx1">
                    <a:tint val="75000"/>
                  </a:schemeClr>
                </a:solidFill>
              </a:defRPr>
            </a:lvl2pPr>
            <a:lvl3pPr marL="685566" indent="0" algn="ctr">
              <a:buNone/>
              <a:defRPr>
                <a:solidFill>
                  <a:schemeClr val="tx1">
                    <a:tint val="75000"/>
                  </a:schemeClr>
                </a:solidFill>
              </a:defRPr>
            </a:lvl3pPr>
            <a:lvl4pPr marL="1028350" indent="0" algn="ctr">
              <a:buNone/>
              <a:defRPr>
                <a:solidFill>
                  <a:schemeClr val="tx1">
                    <a:tint val="75000"/>
                  </a:schemeClr>
                </a:solidFill>
              </a:defRPr>
            </a:lvl4pPr>
            <a:lvl5pPr marL="1371134" indent="0" algn="ctr">
              <a:buNone/>
              <a:defRPr>
                <a:solidFill>
                  <a:schemeClr val="tx1">
                    <a:tint val="75000"/>
                  </a:schemeClr>
                </a:solidFill>
              </a:defRPr>
            </a:lvl5pPr>
            <a:lvl6pPr marL="1713917" indent="0" algn="ctr">
              <a:buNone/>
              <a:defRPr>
                <a:solidFill>
                  <a:schemeClr val="tx1">
                    <a:tint val="75000"/>
                  </a:schemeClr>
                </a:solidFill>
              </a:defRPr>
            </a:lvl6pPr>
            <a:lvl7pPr marL="2056700" indent="0" algn="ctr">
              <a:buNone/>
              <a:defRPr>
                <a:solidFill>
                  <a:schemeClr val="tx1">
                    <a:tint val="75000"/>
                  </a:schemeClr>
                </a:solidFill>
              </a:defRPr>
            </a:lvl7pPr>
            <a:lvl8pPr marL="2399483"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3"/>
            <a:ext cx="8579887" cy="2603307"/>
          </a:xfrm>
          <a:prstGeom prst="rect">
            <a:avLst/>
          </a:prstGeom>
          <a:solidFill>
            <a:srgbClr val="007233"/>
          </a:solidFill>
          <a:effectLst/>
        </p:spPr>
        <p:txBody>
          <a:bodyPr vert="horz" lIns="137160" tIns="137160" rIns="91409" bIns="137160" rtlCol="0" anchor="b" anchorCtr="0">
            <a:noAutofit/>
          </a:bodyPr>
          <a:lstStyle>
            <a:lvl1pPr>
              <a:defRPr lang="en-US" sz="36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3"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02870" tIns="102870" rIns="102870" bIns="102870" numCol="1" rtlCol="0" anchor="b" anchorCtr="0" compatLnSpc="1">
            <a:prstTxWarp prst="textNoShape">
              <a:avLst/>
            </a:prstTxWarp>
          </a:bodyPr>
          <a:lstStyle/>
          <a:p>
            <a:pPr defTabSz="685341" fontAlgn="base">
              <a:spcBef>
                <a:spcPct val="0"/>
              </a:spcBef>
              <a:spcAft>
                <a:spcPct val="0"/>
              </a:spcAft>
            </a:pPr>
            <a:endParaRPr lang="en-US" sz="15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2188671173"/>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595282"/>
            <a:ext cx="7054357"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349252" y="2756542"/>
            <a:ext cx="4322233"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367182" y="1689742"/>
            <a:ext cx="11460253"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http://github.com/guruskill/70-533</a:t>
            </a:r>
          </a:p>
          <a:p>
            <a:pPr lvl="0"/>
            <a:endParaRPr lang="en-US" dirty="0"/>
          </a:p>
        </p:txBody>
      </p:sp>
    </p:spTree>
    <p:extLst>
      <p:ext uri="{BB962C8B-B14F-4D97-AF65-F5344CB8AC3E}">
        <p14:creationId xmlns:p14="http://schemas.microsoft.com/office/powerpoint/2010/main" val="285383944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110582"/>
            <a:ext cx="7054357"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TextBox 7">
            <a:extLst>
              <a:ext uri="{FF2B5EF4-FFF2-40B4-BE49-F238E27FC236}">
                <a16:creationId xmlns:a16="http://schemas.microsoft.com/office/drawing/2014/main" id="{D4614177-BBD8-49FC-B8FB-449297FBBE0B}"/>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154122602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79810567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6823986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12192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268081" y="639602"/>
            <a:ext cx="1165583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68080" y="1441794"/>
            <a:ext cx="1165584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68081"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11712781"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2443BABC-044D-4D97-A53B-4E9E8A49EFEC}"/>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4090148947"/>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12192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372634" y="868681"/>
            <a:ext cx="11433116"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79864248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124409" y="-4"/>
            <a:ext cx="11781452"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348250" y="2057400"/>
            <a:ext cx="11433116"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6705106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12192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222739" y="-3"/>
            <a:ext cx="11816861"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348250" y="2061882"/>
            <a:ext cx="11433116"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03681804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410548" y="770219"/>
            <a:ext cx="11172267"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4914123" y="2110582"/>
            <a:ext cx="7054357"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211265" y="117610"/>
            <a:ext cx="1760418" cy="715581"/>
          </a:xfrm>
          <a:prstGeom prst="rect">
            <a:avLst/>
          </a:prstGeom>
        </p:spPr>
        <p:txBody>
          <a:bodyPr wrap="none">
            <a:spAutoFit/>
          </a:bodyPr>
          <a:lstStyle/>
          <a:p>
            <a:r>
              <a:rPr lang="en-US" sz="4050" dirty="0">
                <a:solidFill>
                  <a:srgbClr val="00B0F0"/>
                </a:solidFill>
              </a:rPr>
              <a:t>DEMO</a:t>
            </a:r>
          </a:p>
        </p:txBody>
      </p:sp>
      <p:sp>
        <p:nvSpPr>
          <p:cNvPr id="9" name="TextBox 8">
            <a:extLst>
              <a:ext uri="{FF2B5EF4-FFF2-40B4-BE49-F238E27FC236}">
                <a16:creationId xmlns:a16="http://schemas.microsoft.com/office/drawing/2014/main" id="{49E51051-C84E-43F1-8039-6E48C7A5E6B8}"/>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42763490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4070931086"/>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12192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1964311" y="2"/>
            <a:ext cx="10015485"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201592" y="1371601"/>
            <a:ext cx="11778205" cy="4793789"/>
          </a:xfrm>
        </p:spPr>
        <p:txBody>
          <a:bodyPr>
            <a:normAutofit/>
          </a:bodyPr>
          <a:lstStyle>
            <a:lvl1pPr marL="514350" indent="-514350">
              <a:buFont typeface="+mj-lt"/>
              <a:buAutoNum type="arabicParenR"/>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10"/>
            <a:ext cx="1183337" cy="715581"/>
          </a:xfrm>
          <a:prstGeom prst="rect">
            <a:avLst/>
          </a:prstGeom>
        </p:spPr>
        <p:txBody>
          <a:bodyPr wrap="none">
            <a:spAutoFit/>
          </a:bodyPr>
          <a:lstStyle/>
          <a:p>
            <a:r>
              <a:rPr lang="en-US" sz="4050"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17612680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2" y="0"/>
            <a:ext cx="11778205"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9"/>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902676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124408" y="1055078"/>
            <a:ext cx="11905861" cy="5616311"/>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0532162"/>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47961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226542" y="2054745"/>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237068" y="987548"/>
          <a:ext cx="11732441" cy="915686"/>
        </p:xfrm>
        <a:graphic>
          <a:graphicData uri="http://schemas.openxmlformats.org/drawingml/2006/table">
            <a:tbl>
              <a:tblPr firstRow="1" bandRow="1">
                <a:tableStyleId>{5C22544A-7EE6-4342-B048-85BDC9FD1C3A}</a:tableStyleId>
              </a:tblPr>
              <a:tblGrid>
                <a:gridCol w="330339">
                  <a:extLst>
                    <a:ext uri="{9D8B030D-6E8A-4147-A177-3AD203B41FA5}">
                      <a16:colId xmlns:a16="http://schemas.microsoft.com/office/drawing/2014/main" val="612254498"/>
                    </a:ext>
                  </a:extLst>
                </a:gridCol>
                <a:gridCol w="3595073">
                  <a:extLst>
                    <a:ext uri="{9D8B030D-6E8A-4147-A177-3AD203B41FA5}">
                      <a16:colId xmlns:a16="http://schemas.microsoft.com/office/drawing/2014/main" val="1261049811"/>
                    </a:ext>
                  </a:extLst>
                </a:gridCol>
                <a:gridCol w="321409">
                  <a:extLst>
                    <a:ext uri="{9D8B030D-6E8A-4147-A177-3AD203B41FA5}">
                      <a16:colId xmlns:a16="http://schemas.microsoft.com/office/drawing/2014/main" val="2638922956"/>
                    </a:ext>
                  </a:extLst>
                </a:gridCol>
                <a:gridCol w="3595073">
                  <a:extLst>
                    <a:ext uri="{9D8B030D-6E8A-4147-A177-3AD203B41FA5}">
                      <a16:colId xmlns:a16="http://schemas.microsoft.com/office/drawing/2014/main" val="1530065899"/>
                    </a:ext>
                  </a:extLst>
                </a:gridCol>
                <a:gridCol w="295473">
                  <a:extLst>
                    <a:ext uri="{9D8B030D-6E8A-4147-A177-3AD203B41FA5}">
                      <a16:colId xmlns:a16="http://schemas.microsoft.com/office/drawing/2014/main" val="1628348927"/>
                    </a:ext>
                  </a:extLst>
                </a:gridCol>
                <a:gridCol w="3595073">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6226435" y="202675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243163"/>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794128"/>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613833" y="1035632"/>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4540968" y="1016750"/>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8468103" y="1031847"/>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249593" y="5514818"/>
            <a:ext cx="1173244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6237759" y="2265437"/>
            <a:ext cx="5727700"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237067" y="2301875"/>
            <a:ext cx="5684763"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8" y="338329"/>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018668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07690301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1018564"/>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1018564"/>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42330094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123" y="0"/>
            <a:ext cx="11418277"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086704"/>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1726466"/>
            <a:ext cx="5386917"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086704"/>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1726466"/>
            <a:ext cx="5389033"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081306945"/>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0927743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4728307" y="0"/>
            <a:ext cx="7463692"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4712677"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328248" y="273050"/>
            <a:ext cx="4292437"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51693" y="1435101"/>
            <a:ext cx="426899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1075376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961574491"/>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16623"/>
            <a:ext cx="73152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8716724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8925131"/>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1002321"/>
            <a:ext cx="25908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611718" y="1002321"/>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9216486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7/17/2018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03497568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8928" y="286381"/>
            <a:ext cx="11653523" cy="927940"/>
          </a:xfrm>
          <a:prstGeom prst="rect">
            <a:avLst/>
          </a:prstGeom>
        </p:spPr>
        <p:txBody>
          <a:bodyPr/>
          <a:lstStyle>
            <a:lvl1pPr algn="l">
              <a:defRPr sz="3822">
                <a:solidFill>
                  <a:schemeClr val="tx2"/>
                </a:solidFill>
              </a:defRPr>
            </a:lvl1pPr>
          </a:lstStyle>
          <a:p>
            <a:r>
              <a:rPr lang="en-US"/>
              <a:t>Click to edit Master title style</a:t>
            </a:r>
          </a:p>
        </p:txBody>
      </p:sp>
    </p:spTree>
    <p:extLst>
      <p:ext uri="{BB962C8B-B14F-4D97-AF65-F5344CB8AC3E}">
        <p14:creationId xmlns:p14="http://schemas.microsoft.com/office/powerpoint/2010/main" val="1700051216"/>
      </p:ext>
    </p:extLst>
  </p:cSld>
  <p:clrMapOvr>
    <a:masterClrMapping/>
  </p:clrMapOvr>
  <p:transition spd="med">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1969770"/>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317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Only">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22112DF-AEA9-46D0-9198-E39315499B29}" type="datetimeFigureOut">
              <a:rPr lang="en-US" smtClean="0"/>
              <a:t>7/17/2018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60233695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4"/>
            <a:ext cx="11151917" cy="757131"/>
          </a:xfrm>
        </p:spPr>
        <p:txBody>
          <a:bodyPr/>
          <a:lstStyle>
            <a:lvl1pPr>
              <a:defRPr sz="4125"/>
            </a:lvl1pPr>
          </a:lstStyle>
          <a:p>
            <a:r>
              <a:rPr lang="en-US"/>
              <a:t>Click to edit Master title style</a:t>
            </a:r>
          </a:p>
        </p:txBody>
      </p:sp>
      <p:sp>
        <p:nvSpPr>
          <p:cNvPr id="5" name="Text Placeholder 4"/>
          <p:cNvSpPr>
            <a:spLocks noGrp="1"/>
          </p:cNvSpPr>
          <p:nvPr>
            <p:ph type="body" sz="quarter" idx="10"/>
          </p:nvPr>
        </p:nvSpPr>
        <p:spPr>
          <a:xfrm>
            <a:off x="519250" y="1447800"/>
            <a:ext cx="11151917" cy="946413"/>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049" indent="-3023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570" indent="-2595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953" indent="-2523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716128346"/>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51454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userDrawn="1">
  <p:cSld name="Centered Text">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5"/>
            <a:ext cx="2844800" cy="365125"/>
          </a:xfrm>
          <a:prstGeom prst="rect">
            <a:avLst/>
          </a:prstGeom>
        </p:spPr>
        <p:txBody>
          <a:bodyPr/>
          <a:lstStyle/>
          <a:p>
            <a:fld id="{FD5DACB9-5D84-4CE7-9B4B-05AD977395C1}" type="datetimeFigureOut">
              <a:rPr lang="en-US" smtClean="0">
                <a:solidFill>
                  <a:prstClr val="black">
                    <a:tint val="75000"/>
                  </a:prstClr>
                </a:solidFill>
              </a:rPr>
              <a:pPr/>
              <a:t>7/17/2018</a:t>
            </a:fld>
            <a:endParaRPr lang="en-US">
              <a:solidFill>
                <a:prstClr val="black">
                  <a:tint val="75000"/>
                </a:prstClr>
              </a:solidFill>
            </a:endParaRPr>
          </a:p>
        </p:txBody>
      </p:sp>
      <p:sp>
        <p:nvSpPr>
          <p:cNvPr id="4" name="Footer Placeholder 3"/>
          <p:cNvSpPr>
            <a:spLocks noGrp="1"/>
          </p:cNvSpPr>
          <p:nvPr>
            <p:ph type="ftr" sz="quarter" idx="11"/>
          </p:nvPr>
        </p:nvSpPr>
        <p:spPr>
          <a:xfrm>
            <a:off x="4165601" y="6356355"/>
            <a:ext cx="3860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737601" y="6356355"/>
            <a:ext cx="2844800" cy="365125"/>
          </a:xfrm>
          <a:prstGeom prst="rect">
            <a:avLst/>
          </a:prstGeom>
        </p:spPr>
        <p:txBody>
          <a:bodyPr/>
          <a:lstStyle/>
          <a:p>
            <a:fld id="{CCEEC192-A182-4281-BB3C-80D5823A9BAE}"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508001" y="457200"/>
            <a:ext cx="11176000" cy="5562600"/>
          </a:xfrm>
        </p:spPr>
        <p:txBody>
          <a:bodyPr anchor="ctr" anchorCtr="0">
            <a:normAutofit/>
          </a:bodyPr>
          <a:lstStyle>
            <a:lvl1pPr algn="ctr">
              <a:buNone/>
              <a:defRPr sz="4425" baseline="0">
                <a:latin typeface="Segoe UI Light" panose="020B0502040204020203" pitchFamily="34" charset="0"/>
                <a:cs typeface="Segoe UI Light" panose="020B0502040204020203" pitchFamily="34" charset="0"/>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a:t>Click to edit Master text styles</a:t>
            </a:r>
          </a:p>
        </p:txBody>
      </p:sp>
    </p:spTree>
    <p:extLst>
      <p:ext uri="{BB962C8B-B14F-4D97-AF65-F5344CB8AC3E}">
        <p14:creationId xmlns:p14="http://schemas.microsoft.com/office/powerpoint/2010/main" val="575584698"/>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84048826"/>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3033044745"/>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6965631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000820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167439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79936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6552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55009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4040057041"/>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r>
              <a:rPr lang="en-US" sz="1600"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2648875577"/>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10088338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948414126"/>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r>
              <a:rPr lang="en-US" sz="1600"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1253104348"/>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8356279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9412868"/>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2253552"/>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1457666"/>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6055943"/>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prstClr val="white">
                    <a:lumMod val="85000"/>
                  </a:prst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459013268"/>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99509881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65454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91832175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205186205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06120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551983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08568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945725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180392859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9" y="2819605"/>
            <a:ext cx="11151917" cy="1218795"/>
          </a:xfrm>
        </p:spPr>
        <p:txBody>
          <a:bodyPr anchor="b" anchorCtr="0"/>
          <a:lstStyle>
            <a:lvl1pPr>
              <a:defRPr sz="8798" spc="-300" baseline="0">
                <a:solidFill>
                  <a:schemeClr val="accent1"/>
                </a:solidFill>
              </a:defRPr>
            </a:lvl1pPr>
          </a:lstStyle>
          <a:p>
            <a:r>
              <a:rPr lang="en-US"/>
              <a:t>Click to edit title style</a:t>
            </a:r>
          </a:p>
        </p:txBody>
      </p:sp>
    </p:spTree>
    <p:extLst>
      <p:ext uri="{BB962C8B-B14F-4D97-AF65-F5344CB8AC3E}">
        <p14:creationId xmlns:p14="http://schemas.microsoft.com/office/powerpoint/2010/main" val="197059108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a:t>Speaker Title</a:t>
            </a:r>
          </a:p>
        </p:txBody>
      </p:sp>
    </p:spTree>
    <p:extLst>
      <p:ext uri="{BB962C8B-B14F-4D97-AF65-F5344CB8AC3E}">
        <p14:creationId xmlns:p14="http://schemas.microsoft.com/office/powerpoint/2010/main" val="15979173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890821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17866796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2" y="6566900"/>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089">
              <a:defRPr/>
            </a:pPr>
            <a:r>
              <a:rPr lang="en-US" sz="1029" spc="147">
                <a:gradFill>
                  <a:gsLst>
                    <a:gs pos="0">
                      <a:prstClr val="black">
                        <a:alpha val="50000"/>
                      </a:prstClr>
                    </a:gs>
                    <a:gs pos="86000">
                      <a:prstClr val="black">
                        <a:alpha val="50000"/>
                      </a:prstClr>
                    </a:gs>
                  </a:gsLst>
                  <a:lin ang="5400000" scaled="0"/>
                </a:gradFill>
              </a:rPr>
              <a:t>MICROSOFT CONFIDENTIAL – INTERNAL ONLY</a:t>
            </a:r>
          </a:p>
        </p:txBody>
      </p:sp>
      <p:grpSp>
        <p:nvGrpSpPr>
          <p:cNvPr id="23" name="Group 22"/>
          <p:cNvGrpSpPr/>
          <p:nvPr userDrawn="1"/>
        </p:nvGrpSpPr>
        <p:grpSpPr>
          <a:xfrm>
            <a:off x="-1" y="-63473"/>
            <a:ext cx="12192002" cy="6920987"/>
            <a:chOff x="-1" y="-63473"/>
            <a:chExt cx="12192002" cy="6920987"/>
          </a:xfrm>
        </p:grpSpPr>
        <p:grpSp>
          <p:nvGrpSpPr>
            <p:cNvPr id="3" name="Group 2"/>
            <p:cNvGrpSpPr/>
            <p:nvPr userDrawn="1"/>
          </p:nvGrpSpPr>
          <p:grpSpPr>
            <a:xfrm>
              <a:off x="0" y="-63473"/>
              <a:ext cx="12192001" cy="6920987"/>
              <a:chOff x="0" y="-63473"/>
              <a:chExt cx="12192001" cy="6920987"/>
            </a:xfrm>
          </p:grpSpPr>
          <p:grpSp>
            <p:nvGrpSpPr>
              <p:cNvPr id="4" name="Group 3"/>
              <p:cNvGrpSpPr/>
              <p:nvPr/>
            </p:nvGrpSpPr>
            <p:grpSpPr>
              <a:xfrm>
                <a:off x="0" y="-63473"/>
                <a:ext cx="12192001" cy="6920987"/>
                <a:chOff x="0" y="-63473"/>
                <a:chExt cx="12192001" cy="6920987"/>
              </a:xfrm>
            </p:grpSpPr>
            <p:grpSp>
              <p:nvGrpSpPr>
                <p:cNvPr id="7" name="Group 6"/>
                <p:cNvGrpSpPr/>
                <p:nvPr/>
              </p:nvGrpSpPr>
              <p:grpSpPr>
                <a:xfrm>
                  <a:off x="0" y="-63473"/>
                  <a:ext cx="12192001" cy="6920987"/>
                  <a:chOff x="0" y="-63473"/>
                  <a:chExt cx="12192001" cy="6920987"/>
                </a:xfrm>
              </p:grpSpPr>
              <p:grpSp>
                <p:nvGrpSpPr>
                  <p:cNvPr id="9" name="Group 8"/>
                  <p:cNvGrpSpPr/>
                  <p:nvPr/>
                </p:nvGrpSpPr>
                <p:grpSpPr>
                  <a:xfrm>
                    <a:off x="0" y="-63473"/>
                    <a:ext cx="12192001" cy="6920987"/>
                    <a:chOff x="0" y="-63473"/>
                    <a:chExt cx="12192001" cy="6920987"/>
                  </a:xfrm>
                </p:grpSpPr>
                <p:sp>
                  <p:nvSpPr>
                    <p:cNvPr id="12" name="Rectangle 11"/>
                    <p:cNvSpPr/>
                    <p:nvPr/>
                  </p:nvSpPr>
                  <p:spPr bwMode="auto">
                    <a:xfrm>
                      <a:off x="1" y="487"/>
                      <a:ext cx="12192000" cy="6857027"/>
                    </a:xfrm>
                    <a:prstGeom prst="rect">
                      <a:avLst/>
                    </a:prstGeom>
                    <a:solidFill>
                      <a:srgbClr val="3281AC"/>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3828" fontAlgn="base">
                        <a:spcBef>
                          <a:spcPct val="0"/>
                        </a:spcBef>
                        <a:spcAft>
                          <a:spcPct val="0"/>
                        </a:spcAft>
                        <a:defRPr/>
                      </a:pPr>
                      <a:endParaRPr lang="en-US" sz="1960">
                        <a:gradFill>
                          <a:gsLst>
                            <a:gs pos="0">
                              <a:srgbClr val="FFFFFF"/>
                            </a:gs>
                            <a:gs pos="100000">
                              <a:srgbClr val="FFFFFF"/>
                            </a:gs>
                          </a:gsLst>
                          <a:lin ang="5400000" scaled="0"/>
                        </a:gradFill>
                        <a:latin typeface="Calibri" panose="020F0502020204030204"/>
                      </a:endParaRPr>
                    </a:p>
                  </p:txBody>
                </p:sp>
                <p:pic>
                  <p:nvPicPr>
                    <p:cNvPr id="13" name="Picture 12"/>
                    <p:cNvPicPr>
                      <a:picLocks noChangeAspect="1"/>
                    </p:cNvPicPr>
                    <p:nvPr/>
                  </p:nvPicPr>
                  <p:blipFill>
                    <a:blip r:embed="rId2"/>
                    <a:stretch>
                      <a:fillRect/>
                    </a:stretch>
                  </p:blipFill>
                  <p:spPr>
                    <a:xfrm>
                      <a:off x="3344228" y="-63473"/>
                      <a:ext cx="8847773" cy="420053"/>
                    </a:xfrm>
                    <a:prstGeom prst="rect">
                      <a:avLst/>
                    </a:prstGeom>
                  </p:spPr>
                </p:pic>
                <p:pic>
                  <p:nvPicPr>
                    <p:cNvPr id="15" name="Picture 14"/>
                    <p:cNvPicPr>
                      <a:picLocks noChangeAspect="1"/>
                    </p:cNvPicPr>
                    <p:nvPr/>
                  </p:nvPicPr>
                  <p:blipFill>
                    <a:blip r:embed="rId2"/>
                    <a:stretch>
                      <a:fillRect/>
                    </a:stretch>
                  </p:blipFill>
                  <p:spPr>
                    <a:xfrm>
                      <a:off x="0" y="-62988"/>
                      <a:ext cx="8847773" cy="420053"/>
                    </a:xfrm>
                    <a:prstGeom prst="rect">
                      <a:avLst/>
                    </a:prstGeom>
                  </p:spPr>
                </p:pic>
              </p:grpSp>
              <p:pic>
                <p:nvPicPr>
                  <p:cNvPr id="10" name="Picture 9"/>
                  <p:cNvPicPr>
                    <a:picLocks noChangeAspect="1"/>
                  </p:cNvPicPr>
                  <p:nvPr/>
                </p:nvPicPr>
                <p:blipFill>
                  <a:blip r:embed="rId3"/>
                  <a:stretch>
                    <a:fillRect/>
                  </a:stretch>
                </p:blipFill>
                <p:spPr>
                  <a:xfrm>
                    <a:off x="8911667" y="-22709"/>
                    <a:ext cx="1880235" cy="371475"/>
                  </a:xfrm>
                  <a:prstGeom prst="rect">
                    <a:avLst/>
                  </a:prstGeom>
                </p:spPr>
              </p:pic>
              <p:sp>
                <p:nvSpPr>
                  <p:cNvPr id="11" name="TextBox 10"/>
                  <p:cNvSpPr txBox="1"/>
                  <p:nvPr/>
                </p:nvSpPr>
                <p:spPr>
                  <a:xfrm>
                    <a:off x="10973564" y="-16991"/>
                    <a:ext cx="809837" cy="353943"/>
                  </a:xfrm>
                  <a:prstGeom prst="rect">
                    <a:avLst/>
                  </a:prstGeom>
                  <a:noFill/>
                </p:spPr>
                <p:txBody>
                  <a:bodyPr wrap="none" rtlCol="0">
                    <a:spAutoFit/>
                  </a:bodyPr>
                  <a:lstStyle/>
                  <a:p>
                    <a:pPr defTabSz="914126">
                      <a:defRPr/>
                    </a:pPr>
                    <a:r>
                      <a:rPr lang="en-US" sz="1100">
                        <a:solidFill>
                          <a:prstClr val="white"/>
                        </a:solidFill>
                        <a:latin typeface="Segoe UI Light" panose="020B0502040204020203" pitchFamily="34" charset="0"/>
                        <a:cs typeface="Segoe UI Light" panose="020B0502040204020203" pitchFamily="34" charset="0"/>
                      </a:rPr>
                      <a:t>Kate Smith</a:t>
                    </a:r>
                  </a:p>
                  <a:p>
                    <a:pPr defTabSz="914126">
                      <a:defRPr/>
                    </a:pPr>
                    <a:r>
                      <a:rPr lang="en-US" sz="600">
                        <a:solidFill>
                          <a:prstClr val="white"/>
                        </a:solidFill>
                        <a:latin typeface="Segoe UI Light" panose="020B0502040204020203" pitchFamily="34" charset="0"/>
                        <a:cs typeface="Segoe UI Light" panose="020B0502040204020203" pitchFamily="34" charset="0"/>
                      </a:rPr>
                      <a:t>CONTOSO</a:t>
                    </a:r>
                  </a:p>
                </p:txBody>
              </p:sp>
            </p:grpSp>
            <p:pic>
              <p:nvPicPr>
                <p:cNvPr id="8" name="Picture 7"/>
                <p:cNvPicPr>
                  <a:picLocks noChangeAspect="1"/>
                </p:cNvPicPr>
                <p:nvPr/>
              </p:nvPicPr>
              <p:blipFill>
                <a:blip r:embed="rId4"/>
                <a:stretch>
                  <a:fillRect/>
                </a:stretch>
              </p:blipFill>
              <p:spPr>
                <a:xfrm>
                  <a:off x="11778735" y="-28089"/>
                  <a:ext cx="388620" cy="365760"/>
                </a:xfrm>
                <a:prstGeom prst="rect">
                  <a:avLst/>
                </a:prstGeom>
              </p:spPr>
            </p:pic>
          </p:grpSp>
          <p:sp>
            <p:nvSpPr>
              <p:cNvPr id="5" name="Rectangle 4"/>
              <p:cNvSpPr/>
              <p:nvPr/>
            </p:nvSpPr>
            <p:spPr>
              <a:xfrm>
                <a:off x="8483870" y="-30524"/>
                <a:ext cx="3708129" cy="45719"/>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126">
                  <a:defRPr/>
                </a:pPr>
                <a:endParaRPr lang="en-US" sz="1799">
                  <a:solidFill>
                    <a:prstClr val="white"/>
                  </a:solidFill>
                  <a:latin typeface="Calibri" panose="020F0502020204030204"/>
                </a:endParaRPr>
              </a:p>
            </p:txBody>
          </p:sp>
          <p:sp>
            <p:nvSpPr>
              <p:cNvPr id="6" name="Rectangle 5"/>
              <p:cNvSpPr/>
              <p:nvPr/>
            </p:nvSpPr>
            <p:spPr>
              <a:xfrm>
                <a:off x="7145220" y="304314"/>
                <a:ext cx="3708129" cy="45719"/>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126">
                  <a:defRPr/>
                </a:pPr>
                <a:endParaRPr lang="en-US" sz="1799">
                  <a:solidFill>
                    <a:prstClr val="white"/>
                  </a:solidFill>
                  <a:latin typeface="Calibri" panose="020F0502020204030204"/>
                </a:endParaRPr>
              </a:p>
            </p:txBody>
          </p:sp>
        </p:grpSp>
        <p:pic>
          <p:nvPicPr>
            <p:cNvPr id="17" name="Picture 16"/>
            <p:cNvPicPr>
              <a:picLocks noChangeAspect="1"/>
            </p:cNvPicPr>
            <p:nvPr userDrawn="1"/>
          </p:nvPicPr>
          <p:blipFill>
            <a:blip r:embed="rId5"/>
            <a:stretch>
              <a:fillRect/>
            </a:stretch>
          </p:blipFill>
          <p:spPr>
            <a:xfrm>
              <a:off x="432436" y="356582"/>
              <a:ext cx="5663565" cy="4451985"/>
            </a:xfrm>
            <a:prstGeom prst="rect">
              <a:avLst/>
            </a:prstGeom>
          </p:spPr>
        </p:pic>
        <p:sp>
          <p:nvSpPr>
            <p:cNvPr id="18" name="TextBox 17"/>
            <p:cNvSpPr txBox="1"/>
            <p:nvPr userDrawn="1"/>
          </p:nvSpPr>
          <p:spPr>
            <a:xfrm>
              <a:off x="1962528" y="32223"/>
              <a:ext cx="3128087" cy="261610"/>
            </a:xfrm>
            <a:prstGeom prst="rect">
              <a:avLst/>
            </a:prstGeom>
            <a:noFill/>
          </p:spPr>
          <p:txBody>
            <a:bodyPr wrap="square" rtlCol="0">
              <a:spAutoFit/>
            </a:bodyPr>
            <a:lstStyle/>
            <a:p>
              <a:pPr>
                <a:defRPr/>
              </a:pPr>
              <a:r>
                <a:rPr lang="en-US" sz="1100">
                  <a:solidFill>
                    <a:prstClr val="white"/>
                  </a:solidFill>
                  <a:cs typeface="Segoe UI" panose="020B0502040204020203" pitchFamily="34" charset="0"/>
                </a:rPr>
                <a:t>Advisor recommendations</a:t>
              </a:r>
            </a:p>
          </p:txBody>
        </p:sp>
        <p:grpSp>
          <p:nvGrpSpPr>
            <p:cNvPr id="21" name="Group 20"/>
            <p:cNvGrpSpPr/>
            <p:nvPr userDrawn="1"/>
          </p:nvGrpSpPr>
          <p:grpSpPr>
            <a:xfrm>
              <a:off x="-1" y="356580"/>
              <a:ext cx="396717" cy="6500934"/>
              <a:chOff x="-1" y="356580"/>
              <a:chExt cx="396717" cy="6500934"/>
            </a:xfrm>
          </p:grpSpPr>
          <p:pic>
            <p:nvPicPr>
              <p:cNvPr id="19" name="Picture 18"/>
              <p:cNvPicPr>
                <a:picLocks noChangeAspect="1"/>
              </p:cNvPicPr>
              <p:nvPr userDrawn="1"/>
            </p:nvPicPr>
            <p:blipFill>
              <a:blip r:embed="rId6"/>
              <a:stretch>
                <a:fillRect/>
              </a:stretch>
            </p:blipFill>
            <p:spPr>
              <a:xfrm>
                <a:off x="0" y="356580"/>
                <a:ext cx="396716" cy="3934778"/>
              </a:xfrm>
              <a:prstGeom prst="rect">
                <a:avLst/>
              </a:prstGeom>
            </p:spPr>
          </p:pic>
          <p:pic>
            <p:nvPicPr>
              <p:cNvPr id="20" name="Picture 19"/>
              <p:cNvPicPr>
                <a:picLocks noChangeAspect="1"/>
              </p:cNvPicPr>
              <p:nvPr userDrawn="1"/>
            </p:nvPicPr>
            <p:blipFill>
              <a:blip r:embed="rId7"/>
              <a:stretch>
                <a:fillRect/>
              </a:stretch>
            </p:blipFill>
            <p:spPr>
              <a:xfrm>
                <a:off x="-1" y="4059900"/>
                <a:ext cx="396717" cy="2797614"/>
              </a:xfrm>
              <a:prstGeom prst="rect">
                <a:avLst/>
              </a:prstGeom>
            </p:spPr>
          </p:pic>
        </p:grpSp>
      </p:grpSp>
    </p:spTree>
    <p:extLst>
      <p:ext uri="{BB962C8B-B14F-4D97-AF65-F5344CB8AC3E}">
        <p14:creationId xmlns:p14="http://schemas.microsoft.com/office/powerpoint/2010/main" val="128530671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5431" y="6567087"/>
            <a:ext cx="3701141"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67424827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5971625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04Trust_Photo">
    <p:spTree>
      <p:nvGrpSpPr>
        <p:cNvPr id="1" name=""/>
        <p:cNvGrpSpPr/>
        <p:nvPr/>
      </p:nvGrpSpPr>
      <p:grpSpPr>
        <a:xfrm>
          <a:off x="0" y="0"/>
          <a:ext cx="0" cy="0"/>
          <a:chOff x="0" y="0"/>
          <a:chExt cx="0" cy="0"/>
        </a:xfrm>
      </p:grpSpPr>
      <p:grpSp>
        <p:nvGrpSpPr>
          <p:cNvPr id="20" name="Group 19"/>
          <p:cNvGrpSpPr/>
          <p:nvPr userDrawn="1"/>
        </p:nvGrpSpPr>
        <p:grpSpPr>
          <a:xfrm>
            <a:off x="9743882" y="121604"/>
            <a:ext cx="1955993" cy="644102"/>
            <a:chOff x="9743882" y="121604"/>
            <a:chExt cx="1955993" cy="644102"/>
          </a:xfrm>
        </p:grpSpPr>
        <p:sp>
          <p:nvSpPr>
            <p:cNvPr id="21" name="Rectangle 20"/>
            <p:cNvSpPr/>
            <p:nvPr/>
          </p:nvSpPr>
          <p:spPr bwMode="auto">
            <a:xfrm rot="5400000">
              <a:off x="10399828" y="-534341"/>
              <a:ext cx="644102" cy="195599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a:solidFill>
                  <a:srgbClr val="505050">
                    <a:lumMod val="50000"/>
                  </a:srgb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4" hasCustomPrompt="1"/>
          </p:nvPr>
        </p:nvSpPr>
        <p:spPr>
          <a:xfrm>
            <a:off x="9997897" y="168629"/>
            <a:ext cx="1275437"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86"/>
            <a:ext cx="4264181" cy="685751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5912500"/>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69241" y="6044561"/>
            <a:ext cx="428462" cy="42846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ln w="19050">
                  <a:noFill/>
                </a:ln>
                <a:solidFill>
                  <a:srgbClr val="008272"/>
                </a:solidFill>
                <a:ea typeface="Segoe UI" pitchFamily="34" charset="0"/>
                <a:cs typeface="Segoe UI" pitchFamily="34" charset="0"/>
                <a:sym typeface="Wingdings" panose="05000000000000000000" pitchFamily="2" charset="2"/>
              </a:rPr>
              <a:t></a:t>
            </a:r>
            <a:endParaRPr lang="en-US" sz="2000" kern="0">
              <a:ln w="19050">
                <a:noFill/>
              </a:ln>
              <a:solidFill>
                <a:srgbClr val="008272"/>
              </a:solidFill>
              <a:ea typeface="Segoe UI" pitchFamily="34" charset="0"/>
              <a:cs typeface="Segoe UI" pitchFamily="34" charset="0"/>
            </a:endParaRPr>
          </a:p>
        </p:txBody>
      </p:sp>
      <p:sp>
        <p:nvSpPr>
          <p:cNvPr id="2" name="Title 1"/>
          <p:cNvSpPr>
            <a:spLocks noGrp="1"/>
          </p:cNvSpPr>
          <p:nvPr>
            <p:ph type="title"/>
          </p:nvPr>
        </p:nvSpPr>
        <p:spPr>
          <a:xfrm>
            <a:off x="269240" y="289511"/>
            <a:ext cx="3780246" cy="899665"/>
          </a:xfrm>
        </p:spPr>
        <p:txBody>
          <a:bodyPr/>
          <a:lstStyle>
            <a:lvl1pPr>
              <a:defRPr sz="400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6924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bg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0714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grpSp>
        <p:nvGrpSpPr>
          <p:cNvPr id="16" name="Group 15"/>
          <p:cNvGrpSpPr/>
          <p:nvPr userDrawn="1"/>
        </p:nvGrpSpPr>
        <p:grpSpPr>
          <a:xfrm>
            <a:off x="11378791" y="121601"/>
            <a:ext cx="644101" cy="644101"/>
            <a:chOff x="457580" y="5628520"/>
            <a:chExt cx="657017" cy="657017"/>
          </a:xfrm>
        </p:grpSpPr>
        <p:sp>
          <p:nvSpPr>
            <p:cNvPr id="17" name="Oval 16"/>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sp>
        <p:nvSpPr>
          <p:cNvPr id="19" name="Picture Placeholder 16"/>
          <p:cNvSpPr>
            <a:spLocks noGrp="1"/>
          </p:cNvSpPr>
          <p:nvPr>
            <p:ph type="pic" sz="quarter" idx="13"/>
          </p:nvPr>
        </p:nvSpPr>
        <p:spPr>
          <a:xfrm>
            <a:off x="4800600" y="289511"/>
            <a:ext cx="6096000" cy="6172411"/>
          </a:xfrm>
        </p:spPr>
        <p:txBody>
          <a:bodyPr>
            <a:noAutofit/>
          </a:bodyPr>
          <a:lstStyle>
            <a:lvl1pPr marL="0" indent="0" algn="ctr">
              <a:buNone/>
              <a:defRPr/>
            </a:lvl1pPr>
          </a:lstStyle>
          <a:p>
            <a:endParaRPr lang="en-US"/>
          </a:p>
        </p:txBody>
      </p:sp>
    </p:spTree>
    <p:extLst>
      <p:ext uri="{BB962C8B-B14F-4D97-AF65-F5344CB8AC3E}">
        <p14:creationId xmlns:p14="http://schemas.microsoft.com/office/powerpoint/2010/main" val="3386861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37435" y="5912756"/>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18553" y="649721"/>
            <a:ext cx="10255939" cy="5104275"/>
          </a:xfrm>
          <a:prstGeom prst="rect">
            <a:avLst/>
          </a:prstGeom>
        </p:spPr>
      </p:pic>
    </p:spTree>
    <p:extLst>
      <p:ext uri="{BB962C8B-B14F-4D97-AF65-F5344CB8AC3E}">
        <p14:creationId xmlns:p14="http://schemas.microsoft.com/office/powerpoint/2010/main" val="7847628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2"/>
            <a:ext cx="5826698" cy="1972400"/>
          </a:xfrm>
          <a:noFill/>
        </p:spPr>
        <p:txBody>
          <a:bodyPr lIns="146304" tIns="91440" rIns="146304" bIns="91440" anchor="t" anchorCtr="0"/>
          <a:lstStyle>
            <a:lvl1pPr>
              <a:defRPr sz="5292"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4" y="3608310"/>
            <a:ext cx="4751001" cy="990031"/>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6" y="6112613"/>
            <a:ext cx="1075699" cy="205873"/>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05699" y="1366955"/>
            <a:ext cx="7231699" cy="3599141"/>
          </a:xfrm>
          <a:prstGeom prst="rect">
            <a:avLst/>
          </a:prstGeom>
        </p:spPr>
      </p:pic>
    </p:spTree>
    <p:extLst>
      <p:ext uri="{BB962C8B-B14F-4D97-AF65-F5344CB8AC3E}">
        <p14:creationId xmlns:p14="http://schemas.microsoft.com/office/powerpoint/2010/main" val="1315693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2" spc="-98" baseline="0">
                <a:solidFill>
                  <a:schemeClr val="tx1"/>
                </a:solidFill>
              </a:defRPr>
            </a:lvl1pPr>
          </a:lstStyle>
          <a:p>
            <a:r>
              <a:rPr lang="en-US"/>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6" y="6112613"/>
            <a:ext cx="1075699" cy="205873"/>
          </a:xfrm>
          <a:prstGeom prst="rect">
            <a:avLst/>
          </a:prstGeom>
        </p:spPr>
      </p:pic>
    </p:spTree>
    <p:extLst>
      <p:ext uri="{BB962C8B-B14F-4D97-AF65-F5344CB8AC3E}">
        <p14:creationId xmlns:p14="http://schemas.microsoft.com/office/powerpoint/2010/main" val="22165333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791601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963792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270542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6088969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wo Column Bullet text">
    <p:bg>
      <p:bgPr>
        <a:solidFill>
          <a:srgbClr val="001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877380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526697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2" spc="-98" baseline="0">
                <a:solidFill>
                  <a:schemeClr val="tx1"/>
                </a:solidFill>
              </a:defRPr>
            </a:lvl1pPr>
          </a:lstStyle>
          <a:p>
            <a:r>
              <a:rPr lang="en-US"/>
              <a:t>Lorem ipsum</a:t>
            </a:r>
          </a:p>
        </p:txBody>
      </p:sp>
    </p:spTree>
    <p:extLst>
      <p:ext uri="{BB962C8B-B14F-4D97-AF65-F5344CB8AC3E}">
        <p14:creationId xmlns:p14="http://schemas.microsoft.com/office/powerpoint/2010/main" val="246443920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290739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50050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39719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92898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61975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15488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647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3102856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35343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38812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92167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751"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613922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rgbClr val="FFFFFF"/>
                    </a:gs>
                    <a:gs pos="100000">
                      <a:srgbClr val="FFFFFF"/>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5"/>
            <a:ext cx="3223861" cy="690695"/>
          </a:xfrm>
          <a:prstGeom prst="rect">
            <a:avLst/>
          </a:prstGeom>
        </p:spPr>
      </p:pic>
    </p:spTree>
    <p:extLst>
      <p:ext uri="{BB962C8B-B14F-4D97-AF65-F5344CB8AC3E}">
        <p14:creationId xmlns:p14="http://schemas.microsoft.com/office/powerpoint/2010/main" val="183708614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222535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784932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51058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6" name="Slide Number Placeholder 5"/>
          <p:cNvSpPr>
            <a:spLocks noGrp="1"/>
          </p:cNvSpPr>
          <p:nvPr>
            <p:ph type="sldNum" sz="quarter" idx="12"/>
          </p:nvPr>
        </p:nvSpPr>
        <p:spPr>
          <a:xfrm>
            <a:off x="11367171" y="6437748"/>
            <a:ext cx="555597" cy="133860"/>
          </a:xfrm>
          <a:prstGeom prst="rect">
            <a:avLst/>
          </a:prstGeom>
        </p:spPr>
        <p:txBody>
          <a:bodyPr/>
          <a:lstStyle>
            <a:lvl1pPr>
              <a:defRPr>
                <a:solidFill>
                  <a:schemeClr val="tx2"/>
                </a:solidFill>
              </a:defRPr>
            </a:lvl1pPr>
          </a:lstStyle>
          <a:p>
            <a:fld id="{27258FFF-F925-446B-8502-81C933981705}" type="slidenum">
              <a:rPr smtClean="0">
                <a:solidFill>
                  <a:srgbClr val="505050"/>
                </a:solidFill>
              </a:rPr>
              <a:pPr/>
              <a:t>‹#›</a:t>
            </a:fld>
            <a:endParaRPr>
              <a:solidFill>
                <a:srgbClr val="505050"/>
              </a:solidFill>
            </a:endParaRPr>
          </a:p>
        </p:txBody>
      </p:sp>
      <p:sp>
        <p:nvSpPr>
          <p:cNvPr id="7" name="Text Placeholder 4"/>
          <p:cNvSpPr>
            <a:spLocks noGrp="1"/>
          </p:cNvSpPr>
          <p:nvPr>
            <p:ph type="body" sz="quarter" idx="13"/>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Tree>
    <p:extLst>
      <p:ext uri="{BB962C8B-B14F-4D97-AF65-F5344CB8AC3E}">
        <p14:creationId xmlns:p14="http://schemas.microsoft.com/office/powerpoint/2010/main" val="920498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4" name="Slide Number Placeholder 3"/>
          <p:cNvSpPr>
            <a:spLocks noGrp="1"/>
          </p:cNvSpPr>
          <p:nvPr>
            <p:ph type="sldNum" sz="quarter" idx="11"/>
          </p:nvPr>
        </p:nvSpPr>
        <p:spPr>
          <a:xfrm>
            <a:off x="11367171" y="6437748"/>
            <a:ext cx="555597" cy="133860"/>
          </a:xfrm>
          <a:prstGeom prst="rect">
            <a:avLst/>
          </a:prstGeom>
        </p:spPr>
        <p:txBody>
          <a:bodyPr/>
          <a:lstStyle>
            <a:lvl1pPr>
              <a:defRPr>
                <a:solidFill>
                  <a:schemeClr val="tx2"/>
                </a:solidFill>
              </a:defRPr>
            </a:lvl1pPr>
          </a:lstStyle>
          <a:p>
            <a:fld id="{27258FFF-F925-446B-8502-81C933981705}" type="slidenum">
              <a:rPr smtClean="0">
                <a:solidFill>
                  <a:srgbClr val="505050"/>
                </a:solidFill>
              </a:rPr>
              <a:pPr/>
              <a:t>‹#›</a:t>
            </a:fld>
            <a:endParaRPr>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69243" y="1117578"/>
            <a:ext cx="10816237" cy="588449"/>
          </a:xfrm>
          <a:prstGeom prst="rect">
            <a:avLst/>
          </a:prstGeom>
        </p:spPr>
        <p:txBody>
          <a:bodyPr lIns="192024" anchor="t"/>
          <a:lstStyle>
            <a:lvl1pPr marL="0" indent="0">
              <a:buNone/>
              <a:defRPr lang="en-US" sz="2941" kern="1200" smtClean="0">
                <a:solidFill>
                  <a:schemeClr val="accent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1785666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01642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5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6" name="Slide Number Placeholder 5"/>
          <p:cNvSpPr>
            <a:spLocks noGrp="1"/>
          </p:cNvSpPr>
          <p:nvPr>
            <p:ph type="sldNum" sz="quarter" idx="12"/>
          </p:nvPr>
        </p:nvSpPr>
        <p:spPr>
          <a:xfrm>
            <a:off x="11367171" y="6437748"/>
            <a:ext cx="555597" cy="133860"/>
          </a:xfrm>
          <a:prstGeom prst="rect">
            <a:avLst/>
          </a:prstGeom>
        </p:spPr>
        <p:txBody>
          <a:bodyPr/>
          <a:lstStyle>
            <a:lvl1pPr>
              <a:defRPr>
                <a:solidFill>
                  <a:schemeClr val="tx2"/>
                </a:solidFill>
              </a:defRPr>
            </a:lvl1pPr>
          </a:lstStyle>
          <a:p>
            <a:fld id="{27258FFF-F925-446B-8502-81C933981705}" type="slidenum">
              <a:rPr smtClean="0">
                <a:solidFill>
                  <a:srgbClr val="505050"/>
                </a:solidFill>
              </a:rPr>
              <a:pPr/>
              <a:t>‹#›</a:t>
            </a:fld>
            <a:endParaRPr>
              <a:solidFill>
                <a:srgbClr val="505050"/>
              </a:solidFill>
            </a:endParaRPr>
          </a:p>
        </p:txBody>
      </p:sp>
      <p:sp>
        <p:nvSpPr>
          <p:cNvPr id="7" name="Text Placeholder 4"/>
          <p:cNvSpPr>
            <a:spLocks noGrp="1"/>
          </p:cNvSpPr>
          <p:nvPr>
            <p:ph type="body" sz="quarter" idx="13"/>
          </p:nvPr>
        </p:nvSpPr>
        <p:spPr>
          <a:xfrm>
            <a:off x="269239" y="291072"/>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Tree>
    <p:extLst>
      <p:ext uri="{BB962C8B-B14F-4D97-AF65-F5344CB8AC3E}">
        <p14:creationId xmlns:p14="http://schemas.microsoft.com/office/powerpoint/2010/main" val="17342284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87">
          <p15:clr>
            <a:srgbClr val="FBAE40"/>
          </p15:clr>
        </p15:guide>
        <p15:guide id="2" pos="173">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63pt Title +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4" name="Slide Number Placeholder 3"/>
          <p:cNvSpPr>
            <a:spLocks noGrp="1"/>
          </p:cNvSpPr>
          <p:nvPr>
            <p:ph type="sldNum" sz="quarter" idx="11"/>
          </p:nvPr>
        </p:nvSpPr>
        <p:spPr>
          <a:xfrm>
            <a:off x="11367171" y="6437748"/>
            <a:ext cx="555597" cy="133860"/>
          </a:xfrm>
          <a:prstGeom prst="rect">
            <a:avLst/>
          </a:prstGeom>
        </p:spPr>
        <p:txBody>
          <a:bodyPr/>
          <a:lstStyle>
            <a:lvl1pPr>
              <a:defRPr>
                <a:solidFill>
                  <a:schemeClr val="tx2"/>
                </a:solidFill>
              </a:defRPr>
            </a:lvl1pPr>
          </a:lstStyle>
          <a:p>
            <a:fld id="{27258FFF-F925-446B-8502-81C933981705}" type="slidenum">
              <a:rPr smtClean="0">
                <a:solidFill>
                  <a:srgbClr val="505050"/>
                </a:solidFill>
              </a:rPr>
              <a:pPr/>
              <a:t>‹#›</a:t>
            </a:fld>
            <a:endParaRPr>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2"/>
              </a:spcBef>
              <a:spcAft>
                <a:spcPts val="2353"/>
              </a:spcAft>
              <a:buFontTx/>
              <a:buNone/>
              <a:defRPr lang="en-US" sz="5094" b="0" i="0" kern="1200" spc="0" baseline="0" dirty="0" smtClean="0">
                <a:solidFill>
                  <a:schemeClr val="tx2"/>
                </a:solidFill>
                <a:latin typeface="+mj-lt"/>
                <a:ea typeface="+mn-ea"/>
                <a:cs typeface="+mn-cs"/>
              </a:defRPr>
            </a:lvl1pPr>
          </a:lstStyle>
          <a:p>
            <a:pPr marL="0" marR="0" lvl="0" indent="0" algn="l" defTabSz="913665" rtl="0" eaLnBrk="1" fontAlgn="auto" latinLnBrk="0" hangingPunct="1">
              <a:lnSpc>
                <a:spcPct val="90000"/>
              </a:lnSpc>
              <a:spcBef>
                <a:spcPts val="1172"/>
              </a:spcBef>
              <a:spcAft>
                <a:spcPts val="2353"/>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69244" y="1213397"/>
            <a:ext cx="10816237" cy="611523"/>
          </a:xfrm>
          <a:prstGeom prst="rect">
            <a:avLst/>
          </a:prstGeom>
        </p:spPr>
        <p:txBody>
          <a:bodyPr lIns="192024" anchor="ctr"/>
          <a:lstStyle>
            <a:lvl1pPr marL="0" indent="0">
              <a:buNone/>
              <a:defRPr lang="en-US" sz="3108"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468747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6"/>
            <a:ext cx="5181600" cy="2594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6"/>
            <a:ext cx="5181600" cy="2594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1096816"/>
            <a:fld id="{8FC53413-301C-47E6-B34C-D76C6FD1FDFC}" type="datetimeFigureOut">
              <a:rPr lang="en-US">
                <a:solidFill>
                  <a:prstClr val="black">
                    <a:tint val="75000"/>
                  </a:prstClr>
                </a:solidFill>
              </a:rPr>
              <a:pPr defTabSz="1096816"/>
              <a:t>7/17/2018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1096816"/>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096816"/>
            <a:fld id="{FFA16D97-A570-46C5-8DFA-CD6532C3FC79}" type="slidenum">
              <a:rPr lang="en-US">
                <a:solidFill>
                  <a:prstClr val="black">
                    <a:tint val="75000"/>
                  </a:prstClr>
                </a:solidFill>
              </a:rPr>
              <a:pPr defTabSz="1096816"/>
              <a:t>‹#›</a:t>
            </a:fld>
            <a:endParaRPr lang="en-US">
              <a:solidFill>
                <a:prstClr val="black">
                  <a:tint val="75000"/>
                </a:prstClr>
              </a:solidFill>
            </a:endParaRPr>
          </a:p>
        </p:txBody>
      </p:sp>
    </p:spTree>
    <p:extLst>
      <p:ext uri="{BB962C8B-B14F-4D97-AF65-F5344CB8AC3E}">
        <p14:creationId xmlns:p14="http://schemas.microsoft.com/office/powerpoint/2010/main" val="254794030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5462884"/>
          </a:xfrm>
          <a:prstGeom prst="rect">
            <a:avLst/>
          </a:prstGeom>
        </p:spPr>
      </p:pic>
      <p:sp>
        <p:nvSpPr>
          <p:cNvPr id="8" name="Rectangle 7"/>
          <p:cNvSpPr/>
          <p:nvPr userDrawn="1"/>
        </p:nvSpPr>
        <p:spPr bwMode="auto">
          <a:xfrm>
            <a:off x="1648" y="4863467"/>
            <a:ext cx="12190352" cy="1994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1633" y="5253375"/>
            <a:ext cx="2596555" cy="1146975"/>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1632" y="470066"/>
            <a:ext cx="1423303" cy="303612"/>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599824" y="4863467"/>
            <a:ext cx="4592176" cy="1994533"/>
          </a:xfrm>
          <a:prstGeom prst="rect">
            <a:avLst/>
          </a:prstGeom>
        </p:spPr>
      </p:pic>
    </p:spTree>
    <p:extLst>
      <p:ext uri="{BB962C8B-B14F-4D97-AF65-F5344CB8AC3E}">
        <p14:creationId xmlns:p14="http://schemas.microsoft.com/office/powerpoint/2010/main" val="14196866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599824" y="4985515"/>
            <a:ext cx="4592176" cy="1872486"/>
          </a:xfrm>
          <a:prstGeom prst="rect">
            <a:avLst/>
          </a:prstGeom>
        </p:spPr>
      </p:pic>
    </p:spTree>
    <p:extLst>
      <p:ext uri="{BB962C8B-B14F-4D97-AF65-F5344CB8AC3E}">
        <p14:creationId xmlns:p14="http://schemas.microsoft.com/office/powerpoint/2010/main" val="1039726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6298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195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01673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05518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37800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37030134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39421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0135298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869041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50511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586898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4173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0508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4823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543424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61440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813880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1376" cy="6858622"/>
          </a:xfrm>
          <a:prstGeom prst="rect">
            <a:avLst/>
          </a:prstGeom>
        </p:spPr>
      </p:pic>
      <p:pic>
        <p:nvPicPr>
          <p:cNvPr id="4" name="MS logo white"/>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9986172" y="6186209"/>
            <a:ext cx="1789713" cy="383000"/>
          </a:xfrm>
          <a:prstGeom prst="rect">
            <a:avLst/>
          </a:prstGeom>
        </p:spPr>
      </p:pic>
    </p:spTree>
    <p:extLst>
      <p:ext uri="{BB962C8B-B14F-4D97-AF65-F5344CB8AC3E}">
        <p14:creationId xmlns:p14="http://schemas.microsoft.com/office/powerpoint/2010/main" val="1211342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 1">
    <p:bg>
      <p:bgPr>
        <a:solidFill>
          <a:srgbClr val="5C2D9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9860611"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5949190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96793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67416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47117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5_Demo slide">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7783" b="8254"/>
          <a:stretch/>
        </p:blipFill>
        <p:spPr>
          <a:xfrm>
            <a:off x="-1" y="0"/>
            <a:ext cx="12192001" cy="6858000"/>
          </a:xfrm>
          <a:prstGeom prst="rect">
            <a:avLst/>
          </a:prstGeom>
        </p:spPr>
      </p:pic>
      <p:sp>
        <p:nvSpPr>
          <p:cNvPr id="3" name="Rectangle 2"/>
          <p:cNvSpPr/>
          <p:nvPr userDrawn="1"/>
        </p:nvSpPr>
        <p:spPr bwMode="auto">
          <a:xfrm>
            <a:off x="0" y="0"/>
            <a:ext cx="12192000" cy="685800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019126" y="2"/>
            <a:ext cx="9172873" cy="662129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84171"/>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dirty="0">
                <a:solidFill>
                  <a:schemeClr val="bg1"/>
                </a:solidFill>
              </a:rPr>
              <a:t>Demo</a:t>
            </a:r>
          </a:p>
        </p:txBody>
      </p:sp>
      <p:sp>
        <p:nvSpPr>
          <p:cNvPr id="9" name="TextBox 8"/>
          <p:cNvSpPr txBox="1"/>
          <p:nvPr userDrawn="1"/>
        </p:nvSpPr>
        <p:spPr>
          <a:xfrm>
            <a:off x="9504556" y="5726841"/>
            <a:ext cx="2671947" cy="400414"/>
          </a:xfrm>
          <a:prstGeom prst="rect">
            <a:avLst/>
          </a:prstGeom>
          <a:noFill/>
          <a:effectLst/>
        </p:spPr>
        <p:txBody>
          <a:bodyPr wrap="none" lIns="179259" tIns="143407" rIns="179259" bIns="143407" rtlCol="0">
            <a:spAutoFit/>
          </a:bodyPr>
          <a:lstStyle/>
          <a:p>
            <a:pPr algn="r" defTabSz="914192">
              <a:lnSpc>
                <a:spcPct val="90000"/>
              </a:lnSpc>
              <a:spcAft>
                <a:spcPts val="588"/>
              </a:spcAft>
            </a:pPr>
            <a:r>
              <a:rPr lang="en-US" sz="800" dirty="0">
                <a:solidFill>
                  <a:srgbClr val="FFFFFF"/>
                </a:solidFill>
                <a:latin typeface="Segoe UI Light" charset="0"/>
              </a:rPr>
              <a:t>Photo used under CC http://www.wocintechchat.com/</a:t>
            </a:r>
          </a:p>
        </p:txBody>
      </p:sp>
    </p:spTree>
    <p:extLst>
      <p:ext uri="{BB962C8B-B14F-4D97-AF65-F5344CB8AC3E}">
        <p14:creationId xmlns:p14="http://schemas.microsoft.com/office/powerpoint/2010/main" val="32410495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9"/>
            <a:ext cx="9172873" cy="6621296"/>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spTree>
    <p:extLst>
      <p:ext uri="{BB962C8B-B14F-4D97-AF65-F5344CB8AC3E}">
        <p14:creationId xmlns:p14="http://schemas.microsoft.com/office/powerpoint/2010/main" val="2774688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2"/>
            <a:ext cx="10010687" cy="1015663"/>
          </a:xfrm>
          <a:noFill/>
        </p:spPr>
        <p:txBody>
          <a:bodyPr wrap="square" tIns="91440" bIns="91440" anchor="t" anchorCtr="0">
            <a:spAutoFit/>
          </a:bodyPr>
          <a:lstStyle>
            <a:lvl1pPr>
              <a:defRPr sz="5998" spc="-98"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326652" y="882711"/>
            <a:ext cx="7984402" cy="5763417"/>
          </a:xfrm>
          <a:prstGeom prst="rect">
            <a:avLst/>
          </a:prstGeom>
        </p:spPr>
      </p:pic>
      <p:sp>
        <p:nvSpPr>
          <p:cNvPr id="6" name="Rectangle 5"/>
          <p:cNvSpPr/>
          <p:nvPr userDrawn="1"/>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253387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Transmiss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duotone>
              <a:prstClr val="black"/>
              <a:schemeClr val="bg2">
                <a:tint val="45000"/>
                <a:satMod val="400000"/>
              </a:schemeClr>
            </a:duotone>
            <a:extLst>
              <a:ext uri="{BEBA8EAE-BF5A-486C-A8C5-ECC9F3942E4B}">
                <a14:imgProps xmlns:a14="http://schemas.microsoft.com/office/drawing/2010/main">
                  <a14:imgLayer r:embed="rId3">
                    <a14:imgEffect>
                      <a14:colorTemperature colorTemp="1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3019126" y="2"/>
            <a:ext cx="9172873" cy="6621296"/>
          </a:xfrm>
          <a:prstGeom prst="rect">
            <a:avLst/>
          </a:prstGeom>
        </p:spPr>
      </p:pic>
      <p:sp>
        <p:nvSpPr>
          <p:cNvPr id="2" name="Title 1"/>
          <p:cNvSpPr>
            <a:spLocks noGrp="1"/>
          </p:cNvSpPr>
          <p:nvPr>
            <p:ph type="title" hasCustomPrompt="1"/>
          </p:nvPr>
        </p:nvSpPr>
        <p:spPr>
          <a:xfrm>
            <a:off x="568047" y="2084173"/>
            <a:ext cx="11354715" cy="1158793"/>
          </a:xfrm>
          <a:noFill/>
        </p:spPr>
        <p:txBody>
          <a:bodyPr wrap="square" tIns="91440" bIns="91440" anchor="t" anchorCtr="0">
            <a:spAutoFit/>
          </a:bodyPr>
          <a:lstStyle>
            <a:lvl1pPr>
              <a:defRPr sz="7056" spc="-98" baseline="0">
                <a:solidFill>
                  <a:schemeClr val="bg1"/>
                </a:solidFill>
              </a:defRPr>
            </a:lvl1pPr>
          </a:lstStyle>
          <a:p>
            <a:r>
              <a:rPr lang="en-US"/>
              <a:t>Section title</a:t>
            </a:r>
          </a:p>
        </p:txBody>
      </p:sp>
    </p:spTree>
    <p:extLst>
      <p:ext uri="{BB962C8B-B14F-4D97-AF65-F5344CB8AC3E}">
        <p14:creationId xmlns:p14="http://schemas.microsoft.com/office/powerpoint/2010/main" val="398961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3"/>
            <a:ext cx="11354714" cy="1158793"/>
          </a:xfrm>
          <a:noFill/>
        </p:spPr>
        <p:txBody>
          <a:bodyPr wrap="square" tIns="91440" bIns="91440" anchor="t" anchorCtr="0">
            <a:spAutoFit/>
          </a:bodyPr>
          <a:lstStyle>
            <a:lvl1pPr>
              <a:defRPr sz="7056" spc="-98" baseline="0">
                <a:solidFill>
                  <a:schemeClr val="bg1"/>
                </a:solidFill>
              </a:defRPr>
            </a:lvl1pPr>
          </a:lstStyle>
          <a:p>
            <a:r>
              <a:rPr lang="en-US"/>
              <a:t>Section title</a:t>
            </a:r>
          </a:p>
        </p:txBody>
      </p:sp>
    </p:spTree>
    <p:extLst>
      <p:ext uri="{BB962C8B-B14F-4D97-AF65-F5344CB8AC3E}">
        <p14:creationId xmlns:p14="http://schemas.microsoft.com/office/powerpoint/2010/main" val="498324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4425176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2309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bwMode="auto">
          <a:xfrm>
            <a:off x="3232248" y="0"/>
            <a:ext cx="5711483"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500341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795612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Blank Accent Color 1">
    <p:bg>
      <p:bgPr>
        <a:solidFill>
          <a:srgbClr val="5C2D9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9949050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9"/>
            <a:ext cx="8579887" cy="1460779"/>
          </a:xfrm>
          <a:prstGeom prst="rect">
            <a:avLst/>
          </a:prstGeom>
        </p:spPr>
        <p:txBody>
          <a:bodyPr lIns="137160" tIns="137160" rIns="137160" bIns="137160" anchor="b" anchorCtr="0">
            <a:normAutofit/>
          </a:bodyPr>
          <a:lstStyle>
            <a:lvl1pPr marL="0" indent="0" algn="l" defTabSz="685539" rtl="0" eaLnBrk="1" latinLnBrk="0" hangingPunct="1">
              <a:lnSpc>
                <a:spcPct val="100000"/>
              </a:lnSpc>
              <a:spcBef>
                <a:spcPts val="0"/>
              </a:spcBef>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a:buNone/>
              <a:defRPr>
                <a:solidFill>
                  <a:schemeClr val="tx1">
                    <a:tint val="75000"/>
                  </a:schemeClr>
                </a:solidFill>
              </a:defRPr>
            </a:lvl2pPr>
            <a:lvl3pPr marL="685566" indent="0" algn="ctr">
              <a:buNone/>
              <a:defRPr>
                <a:solidFill>
                  <a:schemeClr val="tx1">
                    <a:tint val="75000"/>
                  </a:schemeClr>
                </a:solidFill>
              </a:defRPr>
            </a:lvl3pPr>
            <a:lvl4pPr marL="1028350" indent="0" algn="ctr">
              <a:buNone/>
              <a:defRPr>
                <a:solidFill>
                  <a:schemeClr val="tx1">
                    <a:tint val="75000"/>
                  </a:schemeClr>
                </a:solidFill>
              </a:defRPr>
            </a:lvl4pPr>
            <a:lvl5pPr marL="1371134" indent="0" algn="ctr">
              <a:buNone/>
              <a:defRPr>
                <a:solidFill>
                  <a:schemeClr val="tx1">
                    <a:tint val="75000"/>
                  </a:schemeClr>
                </a:solidFill>
              </a:defRPr>
            </a:lvl5pPr>
            <a:lvl6pPr marL="1713917" indent="0" algn="ctr">
              <a:buNone/>
              <a:defRPr>
                <a:solidFill>
                  <a:schemeClr val="tx1">
                    <a:tint val="75000"/>
                  </a:schemeClr>
                </a:solidFill>
              </a:defRPr>
            </a:lvl6pPr>
            <a:lvl7pPr marL="2056700" indent="0" algn="ctr">
              <a:buNone/>
              <a:defRPr>
                <a:solidFill>
                  <a:schemeClr val="tx1">
                    <a:tint val="75000"/>
                  </a:schemeClr>
                </a:solidFill>
              </a:defRPr>
            </a:lvl7pPr>
            <a:lvl8pPr marL="2399483"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3"/>
            <a:ext cx="8579887" cy="2603307"/>
          </a:xfrm>
          <a:prstGeom prst="rect">
            <a:avLst/>
          </a:prstGeom>
          <a:solidFill>
            <a:srgbClr val="007233"/>
          </a:solidFill>
          <a:effectLst/>
        </p:spPr>
        <p:txBody>
          <a:bodyPr vert="horz" lIns="137160" tIns="137160" rIns="91409" bIns="137160" rtlCol="0" anchor="b" anchorCtr="0">
            <a:noAutofit/>
          </a:bodyPr>
          <a:lstStyle>
            <a:lvl1pPr>
              <a:defRPr lang="en-US" sz="36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3"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02870" tIns="102870" rIns="102870" bIns="102870" numCol="1" rtlCol="0" anchor="b" anchorCtr="0" compatLnSpc="1">
            <a:prstTxWarp prst="textNoShape">
              <a:avLst/>
            </a:prstTxWarp>
          </a:bodyPr>
          <a:lstStyle/>
          <a:p>
            <a:pPr defTabSz="685341" fontAlgn="base">
              <a:spcBef>
                <a:spcPct val="0"/>
              </a:spcBef>
              <a:spcAft>
                <a:spcPct val="0"/>
              </a:spcAft>
            </a:pPr>
            <a:endParaRPr lang="en-US" sz="1500"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557908521"/>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595282"/>
            <a:ext cx="7054357"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349252" y="2756542"/>
            <a:ext cx="4322233"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367182" y="1689742"/>
            <a:ext cx="11460253"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http://github.com/guruskill/70-533</a:t>
            </a:r>
          </a:p>
          <a:p>
            <a:pPr lvl="0"/>
            <a:endParaRPr lang="en-US" dirty="0"/>
          </a:p>
        </p:txBody>
      </p:sp>
    </p:spTree>
    <p:extLst>
      <p:ext uri="{BB962C8B-B14F-4D97-AF65-F5344CB8AC3E}">
        <p14:creationId xmlns:p14="http://schemas.microsoft.com/office/powerpoint/2010/main" val="142119517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110582"/>
            <a:ext cx="7054357"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TextBox 7">
            <a:extLst>
              <a:ext uri="{FF2B5EF4-FFF2-40B4-BE49-F238E27FC236}">
                <a16:creationId xmlns:a16="http://schemas.microsoft.com/office/drawing/2014/main" id="{D4614177-BBD8-49FC-B8FB-449297FBBE0B}"/>
              </a:ext>
            </a:extLst>
          </p:cNvPr>
          <p:cNvSpPr txBox="1"/>
          <p:nvPr userDrawn="1"/>
        </p:nvSpPr>
        <p:spPr>
          <a:xfrm>
            <a:off x="8278191" y="6512894"/>
            <a:ext cx="3789407" cy="307777"/>
          </a:xfrm>
          <a:prstGeom prst="rect">
            <a:avLst/>
          </a:prstGeom>
          <a:noFill/>
        </p:spPr>
        <p:txBody>
          <a:bodyPr wrap="square" rtlCol="0">
            <a:spAutoFit/>
          </a:bodyPr>
          <a:lstStyle/>
          <a:p>
            <a:pPr fontAlgn="base">
              <a:spcBef>
                <a:spcPct val="0"/>
              </a:spcBef>
              <a:spcAft>
                <a:spcPct val="0"/>
              </a:spcAft>
            </a:pPr>
            <a:r>
              <a:rPr lang="en-US" sz="1400" b="1" dirty="0">
                <a:solidFill>
                  <a:srgbClr val="000000"/>
                </a:solidFill>
                <a:cs typeface="Arial" charset="0"/>
              </a:rPr>
              <a:t>#</a:t>
            </a:r>
            <a:r>
              <a:rPr lang="en-US" sz="1400" b="1" dirty="0" err="1">
                <a:solidFill>
                  <a:srgbClr val="000000"/>
                </a:solidFill>
                <a:cs typeface="Arial" charset="0"/>
              </a:rPr>
              <a:t>AzureArch</a:t>
            </a:r>
            <a:r>
              <a:rPr lang="en-US" sz="1400" b="1" dirty="0">
                <a:solidFill>
                  <a:srgbClr val="000000"/>
                </a:solidFill>
                <a:cs typeface="Arial" charset="0"/>
              </a:rPr>
              <a:t>  @</a:t>
            </a:r>
            <a:r>
              <a:rPr lang="en-US" sz="1400" b="1" dirty="0" err="1">
                <a:solidFill>
                  <a:srgbClr val="000000"/>
                </a:solidFill>
                <a:cs typeface="Arial" charset="0"/>
              </a:rPr>
              <a:t>stilldrey</a:t>
            </a:r>
            <a:endParaRPr lang="en-US" sz="1400" b="1" dirty="0">
              <a:solidFill>
                <a:srgbClr val="000000"/>
              </a:solidFill>
              <a:cs typeface="Arial" charset="0"/>
            </a:endParaRPr>
          </a:p>
        </p:txBody>
      </p:sp>
    </p:spTree>
    <p:extLst>
      <p:ext uri="{BB962C8B-B14F-4D97-AF65-F5344CB8AC3E}">
        <p14:creationId xmlns:p14="http://schemas.microsoft.com/office/powerpoint/2010/main" val="328034383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52985529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61357466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12192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b="1" dirty="0">
              <a:solidFill>
                <a:srgbClr val="FFFFFF"/>
              </a:solidFill>
            </a:endParaRPr>
          </a:p>
        </p:txBody>
      </p:sp>
      <p:sp>
        <p:nvSpPr>
          <p:cNvPr id="2" name="Title 1"/>
          <p:cNvSpPr>
            <a:spLocks noGrp="1"/>
          </p:cNvSpPr>
          <p:nvPr>
            <p:ph type="title" hasCustomPrompt="1"/>
          </p:nvPr>
        </p:nvSpPr>
        <p:spPr>
          <a:xfrm>
            <a:off x="268081" y="639602"/>
            <a:ext cx="1165583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68080" y="1441794"/>
            <a:ext cx="1165584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68081" y="86612"/>
            <a:ext cx="3235181" cy="715581"/>
          </a:xfrm>
          <a:prstGeom prst="rect">
            <a:avLst/>
          </a:prstGeom>
        </p:spPr>
        <p:txBody>
          <a:bodyPr wrap="none">
            <a:spAutoFit/>
          </a:bodyPr>
          <a:lstStyle/>
          <a:p>
            <a:pPr fontAlgn="base">
              <a:spcBef>
                <a:spcPct val="0"/>
              </a:spcBef>
              <a:spcAft>
                <a:spcPct val="0"/>
              </a:spcAft>
            </a:pPr>
            <a:r>
              <a:rPr lang="en-US" sz="4050" b="1" dirty="0">
                <a:solidFill>
                  <a:srgbClr val="000000"/>
                </a:solidFill>
                <a:cs typeface="Arial" charset="0"/>
              </a:rPr>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11712781"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2443BABC-044D-4D97-A53B-4E9E8A49EFEC}"/>
              </a:ext>
            </a:extLst>
          </p:cNvPr>
          <p:cNvSpPr txBox="1"/>
          <p:nvPr userDrawn="1"/>
        </p:nvSpPr>
        <p:spPr>
          <a:xfrm>
            <a:off x="8278191" y="6512894"/>
            <a:ext cx="3789407" cy="307777"/>
          </a:xfrm>
          <a:prstGeom prst="rect">
            <a:avLst/>
          </a:prstGeom>
          <a:noFill/>
        </p:spPr>
        <p:txBody>
          <a:bodyPr wrap="square" rtlCol="0">
            <a:spAutoFit/>
          </a:bodyPr>
          <a:lstStyle/>
          <a:p>
            <a:pPr fontAlgn="base">
              <a:spcBef>
                <a:spcPct val="0"/>
              </a:spcBef>
              <a:spcAft>
                <a:spcPct val="0"/>
              </a:spcAft>
            </a:pPr>
            <a:r>
              <a:rPr lang="en-US" sz="1400" b="1" dirty="0">
                <a:solidFill>
                  <a:srgbClr val="000000"/>
                </a:solidFill>
                <a:cs typeface="Arial" charset="0"/>
              </a:rPr>
              <a:t>#</a:t>
            </a:r>
            <a:r>
              <a:rPr lang="en-US" sz="1400" b="1" dirty="0" err="1">
                <a:solidFill>
                  <a:srgbClr val="000000"/>
                </a:solidFill>
                <a:cs typeface="Arial" charset="0"/>
              </a:rPr>
              <a:t>AzureArch</a:t>
            </a:r>
            <a:r>
              <a:rPr lang="en-US" sz="1400" b="1" dirty="0">
                <a:solidFill>
                  <a:srgbClr val="000000"/>
                </a:solidFill>
                <a:cs typeface="Arial" charset="0"/>
              </a:rPr>
              <a:t>  @</a:t>
            </a:r>
            <a:r>
              <a:rPr lang="en-US" sz="1400" b="1" dirty="0" err="1">
                <a:solidFill>
                  <a:srgbClr val="000000"/>
                </a:solidFill>
                <a:cs typeface="Arial" charset="0"/>
              </a:rPr>
              <a:t>stilldrey</a:t>
            </a:r>
            <a:endParaRPr lang="en-US" sz="1400" b="1" dirty="0">
              <a:solidFill>
                <a:srgbClr val="000000"/>
              </a:solidFill>
              <a:cs typeface="Arial" charset="0"/>
            </a:endParaRPr>
          </a:p>
        </p:txBody>
      </p:sp>
    </p:spTree>
    <p:extLst>
      <p:ext uri="{BB962C8B-B14F-4D97-AF65-F5344CB8AC3E}">
        <p14:creationId xmlns:p14="http://schemas.microsoft.com/office/powerpoint/2010/main" val="13426762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5.xml"/><Relationship Id="rId3" Type="http://schemas.openxmlformats.org/officeDocument/2006/relationships/slideLayout" Target="../slideLayouts/slideLayout190.xml"/><Relationship Id="rId7" Type="http://schemas.openxmlformats.org/officeDocument/2006/relationships/slideLayout" Target="../slideLayouts/slideLayout194.xml"/><Relationship Id="rId2" Type="http://schemas.openxmlformats.org/officeDocument/2006/relationships/slideLayout" Target="../slideLayouts/slideLayout189.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theme" Target="../theme/theme10.xml"/><Relationship Id="rId5" Type="http://schemas.openxmlformats.org/officeDocument/2006/relationships/slideLayout" Target="../slideLayouts/slideLayout192.xml"/><Relationship Id="rId10" Type="http://schemas.openxmlformats.org/officeDocument/2006/relationships/slideLayout" Target="../slideLayouts/slideLayout197.xml"/><Relationship Id="rId4" Type="http://schemas.openxmlformats.org/officeDocument/2006/relationships/slideLayout" Target="../slideLayouts/slideLayout191.xml"/><Relationship Id="rId9" Type="http://schemas.openxmlformats.org/officeDocument/2006/relationships/slideLayout" Target="../slideLayouts/slideLayout19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image" Target="../media/image14.png"/><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theme" Target="../theme/theme3.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image" Target="../media/image18.emf"/><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theme" Target="../theme/theme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3" Type="http://schemas.openxmlformats.org/officeDocument/2006/relationships/slideLayout" Target="../slideLayouts/slideLayout96.xml"/><Relationship Id="rId21" Type="http://schemas.openxmlformats.org/officeDocument/2006/relationships/slideLayout" Target="../slideLayouts/slideLayout114.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33" Type="http://schemas.openxmlformats.org/officeDocument/2006/relationships/theme" Target="../theme/theme5.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29" Type="http://schemas.openxmlformats.org/officeDocument/2006/relationships/slideLayout" Target="../slideLayouts/slideLayout122.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32" Type="http://schemas.openxmlformats.org/officeDocument/2006/relationships/slideLayout" Target="../slideLayouts/slideLayout125.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31" Type="http://schemas.openxmlformats.org/officeDocument/2006/relationships/slideLayout" Target="../slideLayouts/slideLayout124.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 Id="rId30" Type="http://schemas.openxmlformats.org/officeDocument/2006/relationships/slideLayout" Target="../slideLayouts/slideLayout123.xml"/><Relationship Id="rId8" Type="http://schemas.openxmlformats.org/officeDocument/2006/relationships/slideLayout" Target="../slideLayouts/slideLayout10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3" Type="http://schemas.openxmlformats.org/officeDocument/2006/relationships/slideLayout" Target="../slideLayouts/slideLayout128.xml"/><Relationship Id="rId21" Type="http://schemas.openxmlformats.org/officeDocument/2006/relationships/image" Target="../media/image18.emf"/><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0" Type="http://schemas.openxmlformats.org/officeDocument/2006/relationships/theme" Target="../theme/theme6.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47.xml"/><Relationship Id="rId2" Type="http://schemas.openxmlformats.org/officeDocument/2006/relationships/slideLayout" Target="../slideLayouts/slideLayout146.xml"/><Relationship Id="rId1" Type="http://schemas.openxmlformats.org/officeDocument/2006/relationships/slideLayout" Target="../slideLayouts/slideLayout145.xml"/><Relationship Id="rId6" Type="http://schemas.openxmlformats.org/officeDocument/2006/relationships/theme" Target="../theme/theme7.xml"/><Relationship Id="rId5" Type="http://schemas.openxmlformats.org/officeDocument/2006/relationships/slideLayout" Target="../slideLayouts/slideLayout149.xml"/><Relationship Id="rId4" Type="http://schemas.openxmlformats.org/officeDocument/2006/relationships/slideLayout" Target="../slideLayouts/slideLayout14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7.xml"/><Relationship Id="rId13" Type="http://schemas.openxmlformats.org/officeDocument/2006/relationships/slideLayout" Target="../slideLayouts/slideLayout162.xml"/><Relationship Id="rId18" Type="http://schemas.openxmlformats.org/officeDocument/2006/relationships/slideLayout" Target="../slideLayouts/slideLayout167.xml"/><Relationship Id="rId26" Type="http://schemas.openxmlformats.org/officeDocument/2006/relationships/slideLayout" Target="../slideLayouts/slideLayout175.xml"/><Relationship Id="rId3" Type="http://schemas.openxmlformats.org/officeDocument/2006/relationships/slideLayout" Target="../slideLayouts/slideLayout152.xml"/><Relationship Id="rId21" Type="http://schemas.openxmlformats.org/officeDocument/2006/relationships/slideLayout" Target="../slideLayouts/slideLayout170.xml"/><Relationship Id="rId7" Type="http://schemas.openxmlformats.org/officeDocument/2006/relationships/slideLayout" Target="../slideLayouts/slideLayout156.xml"/><Relationship Id="rId12" Type="http://schemas.openxmlformats.org/officeDocument/2006/relationships/slideLayout" Target="../slideLayouts/slideLayout161.xml"/><Relationship Id="rId17" Type="http://schemas.openxmlformats.org/officeDocument/2006/relationships/slideLayout" Target="../slideLayouts/slideLayout166.xml"/><Relationship Id="rId25" Type="http://schemas.openxmlformats.org/officeDocument/2006/relationships/slideLayout" Target="../slideLayouts/slideLayout174.xml"/><Relationship Id="rId2" Type="http://schemas.openxmlformats.org/officeDocument/2006/relationships/slideLayout" Target="../slideLayouts/slideLayout151.xml"/><Relationship Id="rId16" Type="http://schemas.openxmlformats.org/officeDocument/2006/relationships/slideLayout" Target="../slideLayouts/slideLayout165.xml"/><Relationship Id="rId20" Type="http://schemas.openxmlformats.org/officeDocument/2006/relationships/slideLayout" Target="../slideLayouts/slideLayout169.xml"/><Relationship Id="rId29" Type="http://schemas.openxmlformats.org/officeDocument/2006/relationships/slideLayout" Target="../slideLayouts/slideLayout178.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24" Type="http://schemas.openxmlformats.org/officeDocument/2006/relationships/slideLayout" Target="../slideLayouts/slideLayout173.xml"/><Relationship Id="rId5" Type="http://schemas.openxmlformats.org/officeDocument/2006/relationships/slideLayout" Target="../slideLayouts/slideLayout154.xml"/><Relationship Id="rId15" Type="http://schemas.openxmlformats.org/officeDocument/2006/relationships/slideLayout" Target="../slideLayouts/slideLayout164.xml"/><Relationship Id="rId23" Type="http://schemas.openxmlformats.org/officeDocument/2006/relationships/slideLayout" Target="../slideLayouts/slideLayout172.xml"/><Relationship Id="rId28" Type="http://schemas.openxmlformats.org/officeDocument/2006/relationships/slideLayout" Target="../slideLayouts/slideLayout177.xml"/><Relationship Id="rId10" Type="http://schemas.openxmlformats.org/officeDocument/2006/relationships/slideLayout" Target="../slideLayouts/slideLayout159.xml"/><Relationship Id="rId19" Type="http://schemas.openxmlformats.org/officeDocument/2006/relationships/slideLayout" Target="../slideLayouts/slideLayout168.xml"/><Relationship Id="rId31" Type="http://schemas.openxmlformats.org/officeDocument/2006/relationships/theme" Target="../theme/theme8.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slideLayout" Target="../slideLayouts/slideLayout163.xml"/><Relationship Id="rId22" Type="http://schemas.openxmlformats.org/officeDocument/2006/relationships/slideLayout" Target="../slideLayouts/slideLayout171.xml"/><Relationship Id="rId27" Type="http://schemas.openxmlformats.org/officeDocument/2006/relationships/slideLayout" Target="../slideLayouts/slideLayout176.xml"/><Relationship Id="rId30" Type="http://schemas.openxmlformats.org/officeDocument/2006/relationships/slideLayout" Target="../slideLayouts/slideLayout17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7.xml"/><Relationship Id="rId3" Type="http://schemas.openxmlformats.org/officeDocument/2006/relationships/slideLayout" Target="../slideLayouts/slideLayout182.xml"/><Relationship Id="rId7" Type="http://schemas.openxmlformats.org/officeDocument/2006/relationships/slideLayout" Target="../slideLayouts/slideLayout186.xml"/><Relationship Id="rId2" Type="http://schemas.openxmlformats.org/officeDocument/2006/relationships/slideLayout" Target="../slideLayouts/slideLayout181.xml"/><Relationship Id="rId1" Type="http://schemas.openxmlformats.org/officeDocument/2006/relationships/slideLayout" Target="../slideLayouts/slideLayout180.xml"/><Relationship Id="rId6" Type="http://schemas.openxmlformats.org/officeDocument/2006/relationships/slideLayout" Target="../slideLayouts/slideLayout185.xml"/><Relationship Id="rId5" Type="http://schemas.openxmlformats.org/officeDocument/2006/relationships/slideLayout" Target="../slideLayouts/slideLayout184.xml"/><Relationship Id="rId4" Type="http://schemas.openxmlformats.org/officeDocument/2006/relationships/slideLayout" Target="../slideLayouts/slideLayout183.xml"/><Relationship Id="rId9"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714639490"/>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1193351975"/>
      </p:ext>
    </p:extLst>
  </p:cSld>
  <p:clrMap bg1="lt1" tx1="dk1" bg2="lt2" tx2="dk2" accent1="accent1" accent2="accent2" accent3="accent3" accent4="accent4" accent5="accent5" accent6="accent6" hlink="hlink" folHlink="folHlink"/>
  <p:sldLayoutIdLst>
    <p:sldLayoutId id="2147483956" r:id="rId1"/>
    <p:sldLayoutId id="2147483957" r:id="rId2"/>
    <p:sldLayoutId id="2147483958" r:id="rId3"/>
    <p:sldLayoutId id="2147483959" r:id="rId4"/>
    <p:sldLayoutId id="2147483960" r:id="rId5"/>
    <p:sldLayoutId id="2147483961" r:id="rId6"/>
    <p:sldLayoutId id="2147483962" r:id="rId7"/>
    <p:sldLayoutId id="2147483963" r:id="rId8"/>
    <p:sldLayoutId id="2147483964" r:id="rId9"/>
    <p:sldLayoutId id="2147483965" r:id="rId10"/>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31"/>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672950117"/>
      </p:ext>
    </p:extLst>
  </p:cSld>
  <p:clrMap bg1="dk1" tx1="lt1" bg2="dk2" tx2="lt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 id="2147483748" r:id="rId26"/>
    <p:sldLayoutId id="2147483749" r:id="rId27"/>
    <p:sldLayoutId id="2147483750" r:id="rId28"/>
    <p:sldLayoutId id="2147483751" r:id="rId29"/>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0019511"/>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2" y="-8232"/>
            <a:ext cx="936855" cy="5662634"/>
            <a:chOff x="12618967" y="-8396"/>
            <a:chExt cx="955641" cy="5775362"/>
          </a:xfrm>
        </p:grpSpPr>
        <p:grpSp>
          <p:nvGrpSpPr>
            <p:cNvPr id="18" name="Group 17"/>
            <p:cNvGrpSpPr/>
            <p:nvPr userDrawn="1"/>
          </p:nvGrpSpPr>
          <p:grpSpPr>
            <a:xfrm>
              <a:off x="12618967" y="-8396"/>
              <a:ext cx="955641" cy="5775362"/>
              <a:chOff x="12618967" y="-8396"/>
              <a:chExt cx="955641" cy="5775362"/>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92035">
                            <a:srgbClr val="505050"/>
                          </a:gs>
                          <a:gs pos="27000">
                            <a:srgbClr val="505050"/>
                          </a:gs>
                        </a:gsLst>
                        <a:lin ang="5400000" scaled="0"/>
                      </a:gradFill>
                      <a:ea typeface="Segoe UI" pitchFamily="34" charset="0"/>
                      <a:cs typeface="Segoe UI" pitchFamily="34" charset="0"/>
                    </a:rPr>
                    <a:t>Light Gray</a:t>
                  </a:r>
                </a:p>
                <a:p>
                  <a:pPr defTabSz="913927" fontAlgn="base">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Purple</a:t>
                  </a:r>
                </a:p>
                <a:p>
                  <a:pPr defTabSz="913927" fontAlgn="base">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Gray</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Gray</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solidFill>
                        <a:srgbClr val="000000"/>
                      </a:solidFill>
                      <a:ea typeface="Segoe UI" pitchFamily="34" charset="0"/>
                      <a:cs typeface="Segoe UI" pitchFamily="34" charset="0"/>
                    </a:rPr>
                    <a:t>Yellow</a:t>
                  </a:r>
                </a:p>
                <a:p>
                  <a:pPr defTabSz="913927" fontAlgn="base">
                    <a:spcBef>
                      <a:spcPct val="0"/>
                    </a:spcBef>
                    <a:spcAft>
                      <a:spcPct val="0"/>
                    </a:spcAft>
                  </a:pPr>
                  <a:r>
                    <a:rPr lang="en-US" sz="490">
                      <a:solidFill>
                        <a:srgbClr val="000000"/>
                      </a:solidFill>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Orange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Teal</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G:130 B:114</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rgbClr val="505050"/>
                        </a:gs>
                        <a:gs pos="30000">
                          <a:srgbClr val="505050"/>
                        </a:gs>
                      </a:gsLst>
                      <a:lin ang="5400000" scaled="0"/>
                    </a:gradFill>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grpSp>
    </p:spTree>
    <p:extLst>
      <p:ext uri="{BB962C8B-B14F-4D97-AF65-F5344CB8AC3E}">
        <p14:creationId xmlns:p14="http://schemas.microsoft.com/office/powerpoint/2010/main" val="4185001961"/>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12192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b="1" dirty="0">
              <a:solidFill>
                <a:srgbClr val="FFFFFF"/>
              </a:solidFill>
            </a:endParaRPr>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fontAlgn="base" hangingPunct="0">
              <a:spcBef>
                <a:spcPct val="0"/>
              </a:spcBef>
              <a:spcAft>
                <a:spcPct val="0"/>
              </a:spcAft>
              <a:defRPr/>
            </a:pPr>
            <a:endParaRPr lang="en-US" sz="1800" b="1" dirty="0">
              <a:solidFill>
                <a:srgbClr val="000000"/>
              </a:solidFill>
              <a:cs typeface="Arial" charset="0"/>
            </a:endParaRPr>
          </a:p>
        </p:txBody>
      </p:sp>
      <p:sp>
        <p:nvSpPr>
          <p:cNvPr id="1029" name="Rectangle 4"/>
          <p:cNvSpPr>
            <a:spLocks noGrp="1" noChangeArrowheads="1"/>
          </p:cNvSpPr>
          <p:nvPr>
            <p:ph type="title"/>
          </p:nvPr>
        </p:nvSpPr>
        <p:spPr bwMode="auto">
          <a:xfrm>
            <a:off x="187571" y="-3"/>
            <a:ext cx="11769968"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348338" y="1021215"/>
            <a:ext cx="1143311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0406223"/>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7" r:id="rId27"/>
    <p:sldLayoutId id="2147483818" r:id="rId28"/>
    <p:sldLayoutId id="2147483819" r:id="rId29"/>
    <p:sldLayoutId id="2147483820" r:id="rId30"/>
    <p:sldLayoutId id="2147483821" r:id="rId31"/>
    <p:sldLayoutId id="2147483822" r:id="rId3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3422" tIns="89639" rIns="143422" bIns="89639"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3422" tIns="89639" rIns="143422" bIns="89639"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74397185"/>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 id="2147483882" r:id="rId15"/>
    <p:sldLayoutId id="2147483883" r:id="rId16"/>
    <p:sldLayoutId id="2147483884" r:id="rId17"/>
    <p:sldLayoutId id="2147483885" r:id="rId18"/>
    <p:sldLayoutId id="2147483886" r:id="rId19"/>
  </p:sldLayoutIdLst>
  <p:transition>
    <p:fade/>
  </p:transition>
  <p:txStyles>
    <p:titleStyle>
      <a:lvl1pPr algn="l" defTabSz="914367"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00"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7" rtl="0" eaLnBrk="1" latinLnBrk="0" hangingPunct="1">
        <a:defRPr sz="1800" kern="1200">
          <a:solidFill>
            <a:schemeClr val="tx1"/>
          </a:solidFill>
          <a:latin typeface="+mn-lt"/>
          <a:ea typeface="+mn-ea"/>
          <a:cs typeface="+mn-cs"/>
        </a:defRPr>
      </a:lvl1pPr>
      <a:lvl2pPr marL="457183" algn="l" defTabSz="914367" rtl="0" eaLnBrk="1" latinLnBrk="0" hangingPunct="1">
        <a:defRPr sz="1800" kern="1200">
          <a:solidFill>
            <a:schemeClr val="tx1"/>
          </a:solidFill>
          <a:latin typeface="+mn-lt"/>
          <a:ea typeface="+mn-ea"/>
          <a:cs typeface="+mn-cs"/>
        </a:defRPr>
      </a:lvl2pPr>
      <a:lvl3pPr marL="914367" algn="l" defTabSz="914367" rtl="0" eaLnBrk="1" latinLnBrk="0" hangingPunct="1">
        <a:defRPr sz="1800" kern="1200">
          <a:solidFill>
            <a:schemeClr val="tx1"/>
          </a:solidFill>
          <a:latin typeface="+mn-lt"/>
          <a:ea typeface="+mn-ea"/>
          <a:cs typeface="+mn-cs"/>
        </a:defRPr>
      </a:lvl3pPr>
      <a:lvl4pPr marL="1371550" algn="l" defTabSz="914367" rtl="0" eaLnBrk="1" latinLnBrk="0" hangingPunct="1">
        <a:defRPr sz="1800" kern="1200">
          <a:solidFill>
            <a:schemeClr val="tx1"/>
          </a:solidFill>
          <a:latin typeface="+mn-lt"/>
          <a:ea typeface="+mn-ea"/>
          <a:cs typeface="+mn-cs"/>
        </a:defRPr>
      </a:lvl4pPr>
      <a:lvl5pPr marL="1828734" algn="l" defTabSz="914367" rtl="0" eaLnBrk="1" latinLnBrk="0" hangingPunct="1">
        <a:defRPr sz="1800" kern="1200">
          <a:solidFill>
            <a:schemeClr val="tx1"/>
          </a:solidFill>
          <a:latin typeface="+mn-lt"/>
          <a:ea typeface="+mn-ea"/>
          <a:cs typeface="+mn-cs"/>
        </a:defRPr>
      </a:lvl5pPr>
      <a:lvl6pPr marL="2285918" algn="l" defTabSz="914367" rtl="0" eaLnBrk="1" latinLnBrk="0" hangingPunct="1">
        <a:defRPr sz="1800" kern="1200">
          <a:solidFill>
            <a:schemeClr val="tx1"/>
          </a:solidFill>
          <a:latin typeface="+mn-lt"/>
          <a:ea typeface="+mn-ea"/>
          <a:cs typeface="+mn-cs"/>
        </a:defRPr>
      </a:lvl6pPr>
      <a:lvl7pPr marL="2743101" algn="l" defTabSz="914367" rtl="0" eaLnBrk="1" latinLnBrk="0" hangingPunct="1">
        <a:defRPr sz="1800" kern="1200">
          <a:solidFill>
            <a:schemeClr val="tx1"/>
          </a:solidFill>
          <a:latin typeface="+mn-lt"/>
          <a:ea typeface="+mn-ea"/>
          <a:cs typeface="+mn-cs"/>
        </a:defRPr>
      </a:lvl7pPr>
      <a:lvl8pPr marL="3200284" algn="l" defTabSz="914367" rtl="0" eaLnBrk="1" latinLnBrk="0" hangingPunct="1">
        <a:defRPr sz="1800" kern="1200">
          <a:solidFill>
            <a:schemeClr val="tx1"/>
          </a:solidFill>
          <a:latin typeface="+mn-lt"/>
          <a:ea typeface="+mn-ea"/>
          <a:cs typeface="+mn-cs"/>
        </a:defRPr>
      </a:lvl8pPr>
      <a:lvl9pPr marL="3657469" algn="l" defTabSz="9143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61DB75-399B-4142-9D86-1BA3C1303F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9B541C-D616-4967-ACD8-5A5217099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7F18BA-496D-410A-BBC4-0E5B5A5CAE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30D52A-5F20-49F5-B0E2-4E520F8A6D94}" type="datetimeFigureOut">
              <a:rPr lang="en-US" smtClean="0"/>
              <a:t>7/17/2018</a:t>
            </a:fld>
            <a:endParaRPr lang="en-US"/>
          </a:p>
        </p:txBody>
      </p:sp>
      <p:sp>
        <p:nvSpPr>
          <p:cNvPr id="5" name="Footer Placeholder 4">
            <a:extLst>
              <a:ext uri="{FF2B5EF4-FFF2-40B4-BE49-F238E27FC236}">
                <a16:creationId xmlns:a16="http://schemas.microsoft.com/office/drawing/2014/main" id="{9F5238E0-715C-4506-943E-C9E347BAA2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C0E50ED-D1E2-4BBE-83CE-79AFDF3D88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693DF-7BA8-4423-8E15-3CEC68EDFBE7}" type="slidenum">
              <a:rPr lang="en-US" smtClean="0"/>
              <a:t>‹#›</a:t>
            </a:fld>
            <a:endParaRPr lang="en-US"/>
          </a:p>
        </p:txBody>
      </p:sp>
    </p:spTree>
    <p:extLst>
      <p:ext uri="{BB962C8B-B14F-4D97-AF65-F5344CB8AC3E}">
        <p14:creationId xmlns:p14="http://schemas.microsoft.com/office/powerpoint/2010/main" val="178497528"/>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12192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sz="1800" dirty="0">
              <a:cs typeface="+mn-cs"/>
            </a:endParaRPr>
          </a:p>
        </p:txBody>
      </p:sp>
      <p:sp>
        <p:nvSpPr>
          <p:cNvPr id="1029" name="Rectangle 4"/>
          <p:cNvSpPr>
            <a:spLocks noGrp="1" noChangeArrowheads="1"/>
          </p:cNvSpPr>
          <p:nvPr>
            <p:ph type="title"/>
          </p:nvPr>
        </p:nvSpPr>
        <p:spPr bwMode="auto">
          <a:xfrm>
            <a:off x="187571" y="-3"/>
            <a:ext cx="11769968"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348338" y="1021215"/>
            <a:ext cx="1143311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002459"/>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25" r:id="rId14"/>
    <p:sldLayoutId id="2147483926" r:id="rId15"/>
    <p:sldLayoutId id="2147483927" r:id="rId16"/>
    <p:sldLayoutId id="2147483928" r:id="rId17"/>
    <p:sldLayoutId id="2147483929" r:id="rId18"/>
    <p:sldLayoutId id="2147483930" r:id="rId19"/>
    <p:sldLayoutId id="2147483931" r:id="rId20"/>
    <p:sldLayoutId id="2147483932" r:id="rId21"/>
    <p:sldLayoutId id="2147483933" r:id="rId22"/>
    <p:sldLayoutId id="2147483934" r:id="rId23"/>
    <p:sldLayoutId id="2147483935" r:id="rId24"/>
    <p:sldLayoutId id="2147483937" r:id="rId25"/>
    <p:sldLayoutId id="2147483940" r:id="rId26"/>
    <p:sldLayoutId id="2147483942" r:id="rId27"/>
    <p:sldLayoutId id="2147483943" r:id="rId28"/>
    <p:sldLayoutId id="2147483944" r:id="rId29"/>
    <p:sldLayoutId id="2147483945" r:id="rId30"/>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1221341987"/>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193271" y="5132439"/>
            <a:ext cx="3921529" cy="1460779"/>
          </a:xfrm>
        </p:spPr>
        <p:txBody>
          <a:bodyPr/>
          <a:lstStyle/>
          <a:p>
            <a:endParaRPr lang="en-US" dirty="0"/>
          </a:p>
        </p:txBody>
      </p:sp>
      <p:sp>
        <p:nvSpPr>
          <p:cNvPr id="2" name="Title 1"/>
          <p:cNvSpPr>
            <a:spLocks noGrp="1"/>
          </p:cNvSpPr>
          <p:nvPr>
            <p:ph type="ctrTitle"/>
          </p:nvPr>
        </p:nvSpPr>
        <p:spPr>
          <a:solidFill>
            <a:srgbClr val="007233"/>
          </a:solidFill>
        </p:spPr>
        <p:txBody>
          <a:bodyPr/>
          <a:lstStyle/>
          <a:p>
            <a:r>
              <a:rPr lang="en-US" sz="3200" dirty="0"/>
              <a:t>Data &amp; Cloud Skill Up and Exam Ready Workshop </a:t>
            </a:r>
            <a:br>
              <a:rPr lang="en-US" sz="3200" dirty="0"/>
            </a:br>
            <a:r>
              <a:rPr lang="en-US" sz="3200" dirty="0"/>
              <a:t>Exam 70-535: Architecting Azure Solutions </a:t>
            </a:r>
          </a:p>
        </p:txBody>
      </p:sp>
      <p:sp>
        <p:nvSpPr>
          <p:cNvPr id="5" name="Subtitle 3"/>
          <p:cNvSpPr txBox="1">
            <a:spLocks/>
          </p:cNvSpPr>
          <p:nvPr/>
        </p:nvSpPr>
        <p:spPr bwMode="auto">
          <a:xfrm>
            <a:off x="4114800" y="5132438"/>
            <a:ext cx="4182787" cy="1460779"/>
          </a:xfrm>
          <a:prstGeom prst="rect">
            <a:avLst/>
          </a:prstGeom>
          <a:noFill/>
          <a:ln w="9525">
            <a:noFill/>
            <a:miter lim="800000"/>
            <a:headEnd/>
            <a:tailEnd/>
          </a:ln>
        </p:spPr>
        <p:txBody>
          <a:bodyPr vert="horz" wrap="square" lIns="137160" tIns="137160" rIns="137160" bIns="137160" numCol="1" anchor="b" anchorCtr="0" compatLnSpc="1">
            <a:prstTxWarp prst="textNoShape">
              <a:avLst/>
            </a:prstTxWarp>
            <a:normAutofit/>
          </a:bodyPr>
          <a:lstStyle>
            <a:lvl1pPr marL="0" indent="0" algn="l" defTabSz="685539" rtl="0" eaLnBrk="1" fontAlgn="base" latinLnBrk="0" hangingPunct="1">
              <a:lnSpc>
                <a:spcPct val="100000"/>
              </a:lnSpc>
              <a:spcBef>
                <a:spcPts val="0"/>
              </a:spcBef>
              <a:spcAft>
                <a:spcPct val="0"/>
              </a:spcAft>
              <a:buClr>
                <a:srgbClr val="0070C0"/>
              </a:buClr>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rtl="0" eaLnBrk="1" fontAlgn="base" hangingPunct="1">
              <a:lnSpc>
                <a:spcPct val="100000"/>
              </a:lnSpc>
              <a:spcBef>
                <a:spcPts val="600"/>
              </a:spcBef>
              <a:spcAft>
                <a:spcPct val="0"/>
              </a:spcAft>
              <a:buClr>
                <a:srgbClr val="0070C0"/>
              </a:buClr>
              <a:buSzPct val="80000"/>
              <a:buFont typeface="Arial" pitchFamily="34" charset="0"/>
              <a:buNone/>
              <a:defRPr sz="2400">
                <a:solidFill>
                  <a:schemeClr val="tx1">
                    <a:tint val="75000"/>
                  </a:schemeClr>
                </a:solidFill>
                <a:latin typeface="Segoe UI" pitchFamily="34" charset="0"/>
                <a:ea typeface="Segoe UI" pitchFamily="34" charset="0"/>
                <a:cs typeface="Segoe UI" pitchFamily="34" charset="0"/>
              </a:defRPr>
            </a:lvl2pPr>
            <a:lvl3pPr marL="685566" indent="0" algn="ctr" rtl="0" eaLnBrk="1" fontAlgn="base" hangingPunct="1">
              <a:lnSpc>
                <a:spcPct val="100000"/>
              </a:lnSpc>
              <a:spcBef>
                <a:spcPts val="600"/>
              </a:spcBef>
              <a:spcAft>
                <a:spcPct val="0"/>
              </a:spcAft>
              <a:buClr>
                <a:srgbClr val="0070C0"/>
              </a:buClr>
              <a:buSzPct val="80000"/>
              <a:buFont typeface="Arial" pitchFamily="34" charset="0"/>
              <a:buNone/>
              <a:defRPr sz="2000">
                <a:solidFill>
                  <a:schemeClr val="tx1">
                    <a:tint val="75000"/>
                  </a:schemeClr>
                </a:solidFill>
                <a:latin typeface="Segoe UI" pitchFamily="34" charset="0"/>
                <a:ea typeface="Segoe UI" pitchFamily="34" charset="0"/>
                <a:cs typeface="Segoe UI" pitchFamily="34" charset="0"/>
              </a:defRPr>
            </a:lvl3pPr>
            <a:lvl4pPr marL="1028350" indent="0" algn="ctr" rtl="0" eaLnBrk="1" fontAlgn="base" hangingPunct="1">
              <a:lnSpc>
                <a:spcPct val="100000"/>
              </a:lnSpc>
              <a:spcBef>
                <a:spcPts val="600"/>
              </a:spcBef>
              <a:spcAft>
                <a:spcPct val="0"/>
              </a:spcAft>
              <a:buClr>
                <a:srgbClr val="0070C0"/>
              </a:buClr>
              <a:buSzPct val="90000"/>
              <a:buFont typeface="Arial" pitchFamily="34" charset="0"/>
              <a:buNone/>
              <a:defRPr sz="1800">
                <a:solidFill>
                  <a:schemeClr val="tx1">
                    <a:tint val="75000"/>
                  </a:schemeClr>
                </a:solidFill>
                <a:latin typeface="Segoe UI" pitchFamily="34" charset="0"/>
                <a:ea typeface="Segoe UI" pitchFamily="34" charset="0"/>
                <a:cs typeface="Segoe UI" pitchFamily="34" charset="0"/>
              </a:defRPr>
            </a:lvl4pPr>
            <a:lvl5pPr marL="1371134" indent="0" algn="ctr" rtl="0" eaLnBrk="1" fontAlgn="base" hangingPunct="1">
              <a:lnSpc>
                <a:spcPct val="100000"/>
              </a:lnSpc>
              <a:spcBef>
                <a:spcPts val="600"/>
              </a:spcBef>
              <a:spcAft>
                <a:spcPct val="0"/>
              </a:spcAft>
              <a:buClr>
                <a:srgbClr val="0070C0"/>
              </a:buClr>
              <a:buSzPct val="90000"/>
              <a:buFont typeface="Arial" pitchFamily="34" charset="0"/>
              <a:buNone/>
              <a:defRPr sz="1800">
                <a:solidFill>
                  <a:schemeClr val="tx1">
                    <a:tint val="75000"/>
                  </a:schemeClr>
                </a:solidFill>
                <a:latin typeface="Segoe UI" pitchFamily="34" charset="0"/>
                <a:ea typeface="Segoe UI" pitchFamily="34" charset="0"/>
                <a:cs typeface="Segoe UI" pitchFamily="34" charset="0"/>
              </a:defRPr>
            </a:lvl5pPr>
            <a:lvl6pPr marL="1713917"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6pPr>
            <a:lvl7pPr marL="2056700"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7pPr>
            <a:lvl8pPr marL="2399483"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8pPr>
            <a:lvl9pPr marL="2742269"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9pPr>
          </a:lstStyle>
          <a:p>
            <a:endParaRPr lang="en-US" dirty="0"/>
          </a:p>
        </p:txBody>
      </p:sp>
      <p:sp>
        <p:nvSpPr>
          <p:cNvPr id="6" name="Subtitle 3"/>
          <p:cNvSpPr txBox="1">
            <a:spLocks/>
          </p:cNvSpPr>
          <p:nvPr/>
        </p:nvSpPr>
        <p:spPr bwMode="auto">
          <a:xfrm>
            <a:off x="8773158" y="5132439"/>
            <a:ext cx="4182787" cy="1460779"/>
          </a:xfrm>
          <a:prstGeom prst="rect">
            <a:avLst/>
          </a:prstGeom>
          <a:noFill/>
          <a:ln w="9525">
            <a:noFill/>
            <a:miter lim="800000"/>
            <a:headEnd/>
            <a:tailEnd/>
          </a:ln>
        </p:spPr>
        <p:txBody>
          <a:bodyPr vert="horz" wrap="square" lIns="137160" tIns="137160" rIns="137160" bIns="137160" numCol="1" anchor="b" anchorCtr="0" compatLnSpc="1">
            <a:prstTxWarp prst="textNoShape">
              <a:avLst/>
            </a:prstTxWarp>
            <a:normAutofit/>
          </a:bodyPr>
          <a:lstStyle>
            <a:lvl1pPr marL="0" indent="0" algn="l" defTabSz="685539" rtl="0" eaLnBrk="1" fontAlgn="base" latinLnBrk="0" hangingPunct="1">
              <a:lnSpc>
                <a:spcPct val="100000"/>
              </a:lnSpc>
              <a:spcBef>
                <a:spcPts val="0"/>
              </a:spcBef>
              <a:spcAft>
                <a:spcPct val="0"/>
              </a:spcAft>
              <a:buClr>
                <a:srgbClr val="0070C0"/>
              </a:buClr>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rtl="0" eaLnBrk="1" fontAlgn="base" hangingPunct="1">
              <a:lnSpc>
                <a:spcPct val="100000"/>
              </a:lnSpc>
              <a:spcBef>
                <a:spcPts val="600"/>
              </a:spcBef>
              <a:spcAft>
                <a:spcPct val="0"/>
              </a:spcAft>
              <a:buClr>
                <a:srgbClr val="0070C0"/>
              </a:buClr>
              <a:buSzPct val="80000"/>
              <a:buFont typeface="Arial" pitchFamily="34" charset="0"/>
              <a:buNone/>
              <a:defRPr sz="2400">
                <a:solidFill>
                  <a:schemeClr val="tx1">
                    <a:tint val="75000"/>
                  </a:schemeClr>
                </a:solidFill>
                <a:latin typeface="Segoe UI" pitchFamily="34" charset="0"/>
                <a:ea typeface="Segoe UI" pitchFamily="34" charset="0"/>
                <a:cs typeface="Segoe UI" pitchFamily="34" charset="0"/>
              </a:defRPr>
            </a:lvl2pPr>
            <a:lvl3pPr marL="685566" indent="0" algn="ctr" rtl="0" eaLnBrk="1" fontAlgn="base" hangingPunct="1">
              <a:lnSpc>
                <a:spcPct val="100000"/>
              </a:lnSpc>
              <a:spcBef>
                <a:spcPts val="600"/>
              </a:spcBef>
              <a:spcAft>
                <a:spcPct val="0"/>
              </a:spcAft>
              <a:buClr>
                <a:srgbClr val="0070C0"/>
              </a:buClr>
              <a:buSzPct val="80000"/>
              <a:buFont typeface="Arial" pitchFamily="34" charset="0"/>
              <a:buNone/>
              <a:defRPr sz="2000">
                <a:solidFill>
                  <a:schemeClr val="tx1">
                    <a:tint val="75000"/>
                  </a:schemeClr>
                </a:solidFill>
                <a:latin typeface="Segoe UI" pitchFamily="34" charset="0"/>
                <a:ea typeface="Segoe UI" pitchFamily="34" charset="0"/>
                <a:cs typeface="Segoe UI" pitchFamily="34" charset="0"/>
              </a:defRPr>
            </a:lvl3pPr>
            <a:lvl4pPr marL="1028350" indent="0" algn="ctr" rtl="0" eaLnBrk="1" fontAlgn="base" hangingPunct="1">
              <a:lnSpc>
                <a:spcPct val="100000"/>
              </a:lnSpc>
              <a:spcBef>
                <a:spcPts val="600"/>
              </a:spcBef>
              <a:spcAft>
                <a:spcPct val="0"/>
              </a:spcAft>
              <a:buClr>
                <a:srgbClr val="0070C0"/>
              </a:buClr>
              <a:buSzPct val="90000"/>
              <a:buFont typeface="Arial" pitchFamily="34" charset="0"/>
              <a:buNone/>
              <a:defRPr sz="1800">
                <a:solidFill>
                  <a:schemeClr val="tx1">
                    <a:tint val="75000"/>
                  </a:schemeClr>
                </a:solidFill>
                <a:latin typeface="Segoe UI" pitchFamily="34" charset="0"/>
                <a:ea typeface="Segoe UI" pitchFamily="34" charset="0"/>
                <a:cs typeface="Segoe UI" pitchFamily="34" charset="0"/>
              </a:defRPr>
            </a:lvl4pPr>
            <a:lvl5pPr marL="1371134" indent="0" algn="ctr" rtl="0" eaLnBrk="1" fontAlgn="base" hangingPunct="1">
              <a:lnSpc>
                <a:spcPct val="100000"/>
              </a:lnSpc>
              <a:spcBef>
                <a:spcPts val="600"/>
              </a:spcBef>
              <a:spcAft>
                <a:spcPct val="0"/>
              </a:spcAft>
              <a:buClr>
                <a:srgbClr val="0070C0"/>
              </a:buClr>
              <a:buSzPct val="90000"/>
              <a:buFont typeface="Arial" pitchFamily="34" charset="0"/>
              <a:buNone/>
              <a:defRPr sz="1800">
                <a:solidFill>
                  <a:schemeClr val="tx1">
                    <a:tint val="75000"/>
                  </a:schemeClr>
                </a:solidFill>
                <a:latin typeface="Segoe UI" pitchFamily="34" charset="0"/>
                <a:ea typeface="Segoe UI" pitchFamily="34" charset="0"/>
                <a:cs typeface="Segoe UI" pitchFamily="34" charset="0"/>
              </a:defRPr>
            </a:lvl5pPr>
            <a:lvl6pPr marL="1713917"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6pPr>
            <a:lvl7pPr marL="2056700"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7pPr>
            <a:lvl8pPr marL="2399483"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8pPr>
            <a:lvl9pPr marL="2742269"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9pPr>
          </a:lstStyle>
          <a:p>
            <a:endParaRPr lang="en-US" dirty="0"/>
          </a:p>
        </p:txBody>
      </p:sp>
    </p:spTree>
    <p:extLst>
      <p:ext uri="{BB962C8B-B14F-4D97-AF65-F5344CB8AC3E}">
        <p14:creationId xmlns:p14="http://schemas.microsoft.com/office/powerpoint/2010/main" val="1892718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0C0">
            <a:alpha val="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Agenda – Day 1</a:t>
            </a:r>
          </a:p>
        </p:txBody>
      </p:sp>
      <p:graphicFrame>
        <p:nvGraphicFramePr>
          <p:cNvPr id="3" name="Table 2">
            <a:extLst>
              <a:ext uri="{FF2B5EF4-FFF2-40B4-BE49-F238E27FC236}">
                <a16:creationId xmlns:a16="http://schemas.microsoft.com/office/drawing/2014/main" id="{0DF8E4B3-1E61-4A2C-AEEC-EBAD5AF76B86}"/>
              </a:ext>
            </a:extLst>
          </p:cNvPr>
          <p:cNvGraphicFramePr>
            <a:graphicFrameLocks noGrp="1"/>
          </p:cNvGraphicFramePr>
          <p:nvPr>
            <p:extLst>
              <p:ext uri="{D42A27DB-BD31-4B8C-83A1-F6EECF244321}">
                <p14:modId xmlns:p14="http://schemas.microsoft.com/office/powerpoint/2010/main" val="1526130848"/>
              </p:ext>
            </p:extLst>
          </p:nvPr>
        </p:nvGraphicFramePr>
        <p:xfrm>
          <a:off x="1012078" y="1994694"/>
          <a:ext cx="10167845" cy="3993732"/>
        </p:xfrm>
        <a:graphic>
          <a:graphicData uri="http://schemas.openxmlformats.org/drawingml/2006/table">
            <a:tbl>
              <a:tblPr/>
              <a:tblGrid>
                <a:gridCol w="1270981">
                  <a:extLst>
                    <a:ext uri="{9D8B030D-6E8A-4147-A177-3AD203B41FA5}">
                      <a16:colId xmlns:a16="http://schemas.microsoft.com/office/drawing/2014/main" val="2034306694"/>
                    </a:ext>
                  </a:extLst>
                </a:gridCol>
                <a:gridCol w="1955355">
                  <a:extLst>
                    <a:ext uri="{9D8B030D-6E8A-4147-A177-3AD203B41FA5}">
                      <a16:colId xmlns:a16="http://schemas.microsoft.com/office/drawing/2014/main" val="3890665440"/>
                    </a:ext>
                  </a:extLst>
                </a:gridCol>
                <a:gridCol w="5502927">
                  <a:extLst>
                    <a:ext uri="{9D8B030D-6E8A-4147-A177-3AD203B41FA5}">
                      <a16:colId xmlns:a16="http://schemas.microsoft.com/office/drawing/2014/main" val="2488249751"/>
                    </a:ext>
                  </a:extLst>
                </a:gridCol>
                <a:gridCol w="1438582">
                  <a:extLst>
                    <a:ext uri="{9D8B030D-6E8A-4147-A177-3AD203B41FA5}">
                      <a16:colId xmlns:a16="http://schemas.microsoft.com/office/drawing/2014/main" val="3857263536"/>
                    </a:ext>
                  </a:extLst>
                </a:gridCol>
              </a:tblGrid>
              <a:tr h="332811">
                <a:tc>
                  <a:txBody>
                    <a:bodyPr/>
                    <a:lstStyle/>
                    <a:p>
                      <a:pPr algn="l" fontAlgn="b"/>
                      <a:r>
                        <a:rPr lang="en-US" sz="1600" b="1" i="0" u="none" strike="noStrike">
                          <a:solidFill>
                            <a:srgbClr val="FFFFFF"/>
                          </a:solidFill>
                          <a:effectLst/>
                          <a:latin typeface="Calibri" panose="020F0502020204030204" pitchFamily="34" charset="0"/>
                        </a:rPr>
                        <a:t>Time</a:t>
                      </a:r>
                    </a:p>
                  </a:txBody>
                  <a:tcPr marL="9525" marR="9525" marT="9525"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D7D31"/>
                    </a:solidFill>
                  </a:tcPr>
                </a:tc>
                <a:tc>
                  <a:txBody>
                    <a:bodyPr/>
                    <a:lstStyle/>
                    <a:p>
                      <a:pPr algn="l" fontAlgn="b"/>
                      <a:r>
                        <a:rPr lang="en-US" sz="1600" b="1" i="0" u="none" strike="noStrike">
                          <a:solidFill>
                            <a:srgbClr val="FFFFFF"/>
                          </a:solidFill>
                          <a:effectLst/>
                          <a:latin typeface="Calibri" panose="020F0502020204030204" pitchFamily="34" charset="0"/>
                        </a:rPr>
                        <a:t>Speaker</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D7D31"/>
                    </a:solidFill>
                  </a:tcPr>
                </a:tc>
                <a:tc>
                  <a:txBody>
                    <a:bodyPr/>
                    <a:lstStyle/>
                    <a:p>
                      <a:pPr algn="l" fontAlgn="b"/>
                      <a:r>
                        <a:rPr lang="en-US" sz="1600" b="1" i="0" u="none" strike="noStrike">
                          <a:solidFill>
                            <a:srgbClr val="FFFFFF"/>
                          </a:solidFill>
                          <a:effectLst/>
                          <a:latin typeface="Calibri" panose="020F0502020204030204" pitchFamily="34" charset="0"/>
                        </a:rPr>
                        <a:t>Topic</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D7D31"/>
                    </a:solidFill>
                  </a:tcPr>
                </a:tc>
                <a:tc>
                  <a:txBody>
                    <a:bodyPr/>
                    <a:lstStyle/>
                    <a:p>
                      <a:pPr algn="l" fontAlgn="b"/>
                      <a:r>
                        <a:rPr lang="en-US" sz="1600" b="1" i="0" u="none" strike="noStrike">
                          <a:solidFill>
                            <a:srgbClr val="FFFFFF"/>
                          </a:solidFill>
                          <a:effectLst/>
                          <a:latin typeface="Calibri" panose="020F0502020204030204" pitchFamily="34" charset="0"/>
                        </a:rPr>
                        <a:t>Link to slides</a:t>
                      </a:r>
                    </a:p>
                  </a:txBody>
                  <a:tcPr marL="9525" marR="9525" marT="9525"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ED7D31"/>
                    </a:solidFill>
                  </a:tcPr>
                </a:tc>
                <a:extLst>
                  <a:ext uri="{0D108BD9-81ED-4DB2-BD59-A6C34878D82A}">
                    <a16:rowId xmlns:a16="http://schemas.microsoft.com/office/drawing/2014/main" val="2603323481"/>
                  </a:ext>
                </a:extLst>
              </a:tr>
              <a:tr h="332811">
                <a:tc>
                  <a:txBody>
                    <a:bodyPr/>
                    <a:lstStyle/>
                    <a:p>
                      <a:pPr algn="r" fontAlgn="b"/>
                      <a:r>
                        <a:rPr lang="en-US" sz="1600" b="0" i="0" u="none" strike="noStrike">
                          <a:solidFill>
                            <a:srgbClr val="000000"/>
                          </a:solidFill>
                          <a:effectLst/>
                          <a:latin typeface="Calibri" panose="020F0502020204030204" pitchFamily="34" charset="0"/>
                        </a:rPr>
                        <a:t>8:30 AM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Registration and Breakfast</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extLst>
                  <a:ext uri="{0D108BD9-81ED-4DB2-BD59-A6C34878D82A}">
                    <a16:rowId xmlns:a16="http://schemas.microsoft.com/office/drawing/2014/main" val="2921186515"/>
                  </a:ext>
                </a:extLst>
              </a:tr>
              <a:tr h="332811">
                <a:tc>
                  <a:txBody>
                    <a:bodyPr/>
                    <a:lstStyle/>
                    <a:p>
                      <a:pPr algn="r" fontAlgn="b"/>
                      <a:r>
                        <a:rPr lang="en-US" sz="1600" b="0" i="0" u="none" strike="noStrike">
                          <a:solidFill>
                            <a:srgbClr val="000000"/>
                          </a:solidFill>
                          <a:effectLst/>
                          <a:latin typeface="Calibri" panose="020F0502020204030204" pitchFamily="34" charset="0"/>
                        </a:rPr>
                        <a:t>9:00 AM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US" sz="1600" b="0" i="0" u="none" strike="noStrike">
                          <a:solidFill>
                            <a:srgbClr val="000000"/>
                          </a:solidFill>
                          <a:effectLst/>
                          <a:latin typeface="Calibri" panose="020F0502020204030204" pitchFamily="34" charset="0"/>
                        </a:rPr>
                        <a:t>David Peterson</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US" sz="1600" b="0" i="0" u="none" strike="noStrike">
                          <a:solidFill>
                            <a:srgbClr val="000000"/>
                          </a:solidFill>
                          <a:effectLst/>
                          <a:latin typeface="Calibri" panose="020F0502020204030204" pitchFamily="34" charset="0"/>
                        </a:rPr>
                        <a:t>Welcome Remarks &amp; Agenda Overview</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extLst>
                  <a:ext uri="{0D108BD9-81ED-4DB2-BD59-A6C34878D82A}">
                    <a16:rowId xmlns:a16="http://schemas.microsoft.com/office/drawing/2014/main" val="96944846"/>
                  </a:ext>
                </a:extLst>
              </a:tr>
              <a:tr h="332811">
                <a:tc>
                  <a:txBody>
                    <a:bodyPr/>
                    <a:lstStyle/>
                    <a:p>
                      <a:pPr algn="r" fontAlgn="b"/>
                      <a:r>
                        <a:rPr lang="en-US" sz="1600" b="0" i="0" u="none" strike="noStrike">
                          <a:solidFill>
                            <a:srgbClr val="000000"/>
                          </a:solidFill>
                          <a:effectLst/>
                          <a:latin typeface="Calibri" panose="020F0502020204030204" pitchFamily="34" charset="0"/>
                        </a:rPr>
                        <a:t>9:15 AM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Brian Keyes</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DevOps and Next Steps</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extLst>
                  <a:ext uri="{0D108BD9-81ED-4DB2-BD59-A6C34878D82A}">
                    <a16:rowId xmlns:a16="http://schemas.microsoft.com/office/drawing/2014/main" val="1622116502"/>
                  </a:ext>
                </a:extLst>
              </a:tr>
              <a:tr h="332811">
                <a:tc>
                  <a:txBody>
                    <a:bodyPr/>
                    <a:lstStyle/>
                    <a:p>
                      <a:pPr algn="r" fontAlgn="b"/>
                      <a:r>
                        <a:rPr lang="en-US" sz="1600" b="0" i="0" u="none" strike="noStrike">
                          <a:solidFill>
                            <a:srgbClr val="000000"/>
                          </a:solidFill>
                          <a:effectLst/>
                          <a:latin typeface="Calibri" panose="020F0502020204030204" pitchFamily="34" charset="0"/>
                        </a:rPr>
                        <a:t>10:30 AM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US" sz="1600" b="0" i="0" u="none" strike="noStrike">
                          <a:solidFill>
                            <a:srgbClr val="000000"/>
                          </a:solidFill>
                          <a:effectLst/>
                          <a:latin typeface="Calibri" panose="020F0502020204030204" pitchFamily="34" charset="0"/>
                        </a:rPr>
                        <a:t>Break</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extLst>
                  <a:ext uri="{0D108BD9-81ED-4DB2-BD59-A6C34878D82A}">
                    <a16:rowId xmlns:a16="http://schemas.microsoft.com/office/drawing/2014/main" val="1652214404"/>
                  </a:ext>
                </a:extLst>
              </a:tr>
              <a:tr h="332811">
                <a:tc>
                  <a:txBody>
                    <a:bodyPr/>
                    <a:lstStyle/>
                    <a:p>
                      <a:pPr algn="r" fontAlgn="b"/>
                      <a:r>
                        <a:rPr lang="en-US" sz="1600" b="0" i="0" u="none" strike="noStrike">
                          <a:solidFill>
                            <a:srgbClr val="000000"/>
                          </a:solidFill>
                          <a:effectLst/>
                          <a:latin typeface="Calibri" panose="020F0502020204030204" pitchFamily="34" charset="0"/>
                        </a:rPr>
                        <a:t>10:45 AM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Allen Brokken</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Design Data Implementation</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extLst>
                  <a:ext uri="{0D108BD9-81ED-4DB2-BD59-A6C34878D82A}">
                    <a16:rowId xmlns:a16="http://schemas.microsoft.com/office/drawing/2014/main" val="976611329"/>
                  </a:ext>
                </a:extLst>
              </a:tr>
              <a:tr h="332811">
                <a:tc>
                  <a:txBody>
                    <a:bodyPr/>
                    <a:lstStyle/>
                    <a:p>
                      <a:pPr algn="r" fontAlgn="b"/>
                      <a:r>
                        <a:rPr lang="en-US" sz="1600" b="0" i="0" u="none" strike="noStrike">
                          <a:solidFill>
                            <a:srgbClr val="000000"/>
                          </a:solidFill>
                          <a:effectLst/>
                          <a:latin typeface="Calibri" panose="020F0502020204030204" pitchFamily="34" charset="0"/>
                        </a:rPr>
                        <a:t>12:00 PM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US" sz="1600" b="0" i="0" u="none" strike="noStrike">
                          <a:solidFill>
                            <a:srgbClr val="000000"/>
                          </a:solidFill>
                          <a:effectLst/>
                          <a:latin typeface="Calibri" panose="020F0502020204030204" pitchFamily="34" charset="0"/>
                        </a:rPr>
                        <a:t>Lunch</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extLst>
                  <a:ext uri="{0D108BD9-81ED-4DB2-BD59-A6C34878D82A}">
                    <a16:rowId xmlns:a16="http://schemas.microsoft.com/office/drawing/2014/main" val="2338230217"/>
                  </a:ext>
                </a:extLst>
              </a:tr>
              <a:tr h="332811">
                <a:tc>
                  <a:txBody>
                    <a:bodyPr/>
                    <a:lstStyle/>
                    <a:p>
                      <a:pPr algn="r" fontAlgn="b"/>
                      <a:r>
                        <a:rPr lang="en-US" sz="1600" b="0" i="0" u="none" strike="noStrike">
                          <a:solidFill>
                            <a:srgbClr val="000000"/>
                          </a:solidFill>
                          <a:effectLst/>
                          <a:latin typeface="Calibri" panose="020F0502020204030204" pitchFamily="34" charset="0"/>
                        </a:rPr>
                        <a:t>1:00 PM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David Peterson</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Design for Azure Resource Manager Networking</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extLst>
                  <a:ext uri="{0D108BD9-81ED-4DB2-BD59-A6C34878D82A}">
                    <a16:rowId xmlns:a16="http://schemas.microsoft.com/office/drawing/2014/main" val="3831560366"/>
                  </a:ext>
                </a:extLst>
              </a:tr>
              <a:tr h="332811">
                <a:tc>
                  <a:txBody>
                    <a:bodyPr/>
                    <a:lstStyle/>
                    <a:p>
                      <a:pPr algn="r" fontAlgn="b"/>
                      <a:r>
                        <a:rPr lang="en-US" sz="1600" b="0" i="0" u="none" strike="noStrike">
                          <a:solidFill>
                            <a:srgbClr val="000000"/>
                          </a:solidFill>
                          <a:effectLst/>
                          <a:latin typeface="Calibri" panose="020F0502020204030204" pitchFamily="34" charset="0"/>
                        </a:rPr>
                        <a:t>2:15 PM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US" sz="1600" b="0" i="0" u="none" strike="noStrike">
                          <a:solidFill>
                            <a:srgbClr val="000000"/>
                          </a:solidFill>
                          <a:effectLst/>
                          <a:latin typeface="Calibri" panose="020F0502020204030204" pitchFamily="34" charset="0"/>
                        </a:rPr>
                        <a:t>Break</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extLst>
                  <a:ext uri="{0D108BD9-81ED-4DB2-BD59-A6C34878D82A}">
                    <a16:rowId xmlns:a16="http://schemas.microsoft.com/office/drawing/2014/main" val="2487668902"/>
                  </a:ext>
                </a:extLst>
              </a:tr>
              <a:tr h="332811">
                <a:tc>
                  <a:txBody>
                    <a:bodyPr/>
                    <a:lstStyle/>
                    <a:p>
                      <a:pPr algn="r" fontAlgn="b"/>
                      <a:r>
                        <a:rPr lang="en-US" sz="1600" b="0" i="0" u="none" strike="noStrike">
                          <a:solidFill>
                            <a:srgbClr val="000000"/>
                          </a:solidFill>
                          <a:effectLst/>
                          <a:latin typeface="Calibri" panose="020F0502020204030204" pitchFamily="34" charset="0"/>
                        </a:rPr>
                        <a:t>2:30 PM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Allen Brokken</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Design Compute Infrastructure</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extLst>
                  <a:ext uri="{0D108BD9-81ED-4DB2-BD59-A6C34878D82A}">
                    <a16:rowId xmlns:a16="http://schemas.microsoft.com/office/drawing/2014/main" val="2094936712"/>
                  </a:ext>
                </a:extLst>
              </a:tr>
              <a:tr h="332811">
                <a:tc>
                  <a:txBody>
                    <a:bodyPr/>
                    <a:lstStyle/>
                    <a:p>
                      <a:pPr algn="r" fontAlgn="b"/>
                      <a:r>
                        <a:rPr lang="en-US" sz="1600" b="0" i="0" u="none" strike="noStrike">
                          <a:solidFill>
                            <a:srgbClr val="000000"/>
                          </a:solidFill>
                          <a:effectLst/>
                          <a:latin typeface="Calibri" panose="020F0502020204030204" pitchFamily="34" charset="0"/>
                        </a:rPr>
                        <a:t>3:45 PM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US" sz="1600" b="0" i="0" u="none" strike="noStrike">
                          <a:solidFill>
                            <a:srgbClr val="000000"/>
                          </a:solidFill>
                          <a:effectLst/>
                          <a:latin typeface="Calibri" panose="020F0502020204030204" pitchFamily="34" charset="0"/>
                        </a:rPr>
                        <a:t>Making it Real with Practical Application - Open Discussion</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extLst>
                  <a:ext uri="{0D108BD9-81ED-4DB2-BD59-A6C34878D82A}">
                    <a16:rowId xmlns:a16="http://schemas.microsoft.com/office/drawing/2014/main" val="3025788077"/>
                  </a:ext>
                </a:extLst>
              </a:tr>
              <a:tr h="332811">
                <a:tc>
                  <a:txBody>
                    <a:bodyPr/>
                    <a:lstStyle/>
                    <a:p>
                      <a:pPr algn="r" fontAlgn="b"/>
                      <a:r>
                        <a:rPr lang="en-US" sz="1600" b="0" i="0" u="none" strike="noStrike">
                          <a:solidFill>
                            <a:srgbClr val="000000"/>
                          </a:solidFill>
                          <a:effectLst/>
                          <a:latin typeface="Calibri" panose="020F0502020204030204" pitchFamily="34" charset="0"/>
                        </a:rPr>
                        <a:t>4:30 PM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8CBAD"/>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Close for the day</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8CBAD"/>
                    </a:solidFill>
                  </a:tcPr>
                </a:tc>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F8CBAD"/>
                    </a:solidFill>
                  </a:tcPr>
                </a:tc>
                <a:extLst>
                  <a:ext uri="{0D108BD9-81ED-4DB2-BD59-A6C34878D82A}">
                    <a16:rowId xmlns:a16="http://schemas.microsoft.com/office/drawing/2014/main" val="3106991066"/>
                  </a:ext>
                </a:extLst>
              </a:tr>
            </a:tbl>
          </a:graphicData>
        </a:graphic>
      </p:graphicFrame>
    </p:spTree>
    <p:extLst>
      <p:ext uri="{BB962C8B-B14F-4D97-AF65-F5344CB8AC3E}">
        <p14:creationId xmlns:p14="http://schemas.microsoft.com/office/powerpoint/2010/main" val="3008382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70C0">
            <a:alpha val="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Agenda – Day 2 </a:t>
            </a:r>
          </a:p>
        </p:txBody>
      </p:sp>
      <p:graphicFrame>
        <p:nvGraphicFramePr>
          <p:cNvPr id="4" name="Table 3">
            <a:extLst>
              <a:ext uri="{FF2B5EF4-FFF2-40B4-BE49-F238E27FC236}">
                <a16:creationId xmlns:a16="http://schemas.microsoft.com/office/drawing/2014/main" id="{FB7180A2-CE88-4B21-99FD-6FCF107188CC}"/>
              </a:ext>
            </a:extLst>
          </p:cNvPr>
          <p:cNvGraphicFramePr>
            <a:graphicFrameLocks noGrp="1"/>
          </p:cNvGraphicFramePr>
          <p:nvPr>
            <p:extLst>
              <p:ext uri="{D42A27DB-BD31-4B8C-83A1-F6EECF244321}">
                <p14:modId xmlns:p14="http://schemas.microsoft.com/office/powerpoint/2010/main" val="1844917450"/>
              </p:ext>
            </p:extLst>
          </p:nvPr>
        </p:nvGraphicFramePr>
        <p:xfrm>
          <a:off x="953808" y="1994693"/>
          <a:ext cx="10284385" cy="4119240"/>
        </p:xfrm>
        <a:graphic>
          <a:graphicData uri="http://schemas.openxmlformats.org/drawingml/2006/table">
            <a:tbl>
              <a:tblPr/>
              <a:tblGrid>
                <a:gridCol w="1285548">
                  <a:extLst>
                    <a:ext uri="{9D8B030D-6E8A-4147-A177-3AD203B41FA5}">
                      <a16:colId xmlns:a16="http://schemas.microsoft.com/office/drawing/2014/main" val="997926264"/>
                    </a:ext>
                  </a:extLst>
                </a:gridCol>
                <a:gridCol w="1977766">
                  <a:extLst>
                    <a:ext uri="{9D8B030D-6E8A-4147-A177-3AD203B41FA5}">
                      <a16:colId xmlns:a16="http://schemas.microsoft.com/office/drawing/2014/main" val="1950732146"/>
                    </a:ext>
                  </a:extLst>
                </a:gridCol>
                <a:gridCol w="5566000">
                  <a:extLst>
                    <a:ext uri="{9D8B030D-6E8A-4147-A177-3AD203B41FA5}">
                      <a16:colId xmlns:a16="http://schemas.microsoft.com/office/drawing/2014/main" val="1353856280"/>
                    </a:ext>
                  </a:extLst>
                </a:gridCol>
                <a:gridCol w="1455071">
                  <a:extLst>
                    <a:ext uri="{9D8B030D-6E8A-4147-A177-3AD203B41FA5}">
                      <a16:colId xmlns:a16="http://schemas.microsoft.com/office/drawing/2014/main" val="3425830956"/>
                    </a:ext>
                  </a:extLst>
                </a:gridCol>
              </a:tblGrid>
              <a:tr h="343270">
                <a:tc>
                  <a:txBody>
                    <a:bodyPr/>
                    <a:lstStyle/>
                    <a:p>
                      <a:pPr algn="l" fontAlgn="b"/>
                      <a:r>
                        <a:rPr lang="en-US" sz="1600" b="1" i="0" u="none" strike="noStrike">
                          <a:solidFill>
                            <a:srgbClr val="FFFFFF"/>
                          </a:solidFill>
                          <a:effectLst/>
                          <a:latin typeface="Calibri" panose="020F0502020204030204" pitchFamily="34" charset="0"/>
                        </a:rPr>
                        <a:t>Time</a:t>
                      </a:r>
                    </a:p>
                  </a:txBody>
                  <a:tcPr marL="9525" marR="9525" marT="9525"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D7D31"/>
                    </a:solidFill>
                  </a:tcPr>
                </a:tc>
                <a:tc>
                  <a:txBody>
                    <a:bodyPr/>
                    <a:lstStyle/>
                    <a:p>
                      <a:pPr algn="l" fontAlgn="b"/>
                      <a:r>
                        <a:rPr lang="en-US" sz="1600" b="1" i="0" u="none" strike="noStrike">
                          <a:solidFill>
                            <a:srgbClr val="FFFFFF"/>
                          </a:solidFill>
                          <a:effectLst/>
                          <a:latin typeface="Calibri" panose="020F0502020204030204" pitchFamily="34" charset="0"/>
                        </a:rPr>
                        <a:t>Speaker</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D7D31"/>
                    </a:solidFill>
                  </a:tcPr>
                </a:tc>
                <a:tc>
                  <a:txBody>
                    <a:bodyPr/>
                    <a:lstStyle/>
                    <a:p>
                      <a:pPr algn="l" fontAlgn="b"/>
                      <a:r>
                        <a:rPr lang="en-US" sz="1600" b="1" i="0" u="none" strike="noStrike">
                          <a:solidFill>
                            <a:srgbClr val="FFFFFF"/>
                          </a:solidFill>
                          <a:effectLst/>
                          <a:latin typeface="Calibri" panose="020F0502020204030204" pitchFamily="34" charset="0"/>
                        </a:rPr>
                        <a:t>Topic</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D7D31"/>
                    </a:solidFill>
                  </a:tcPr>
                </a:tc>
                <a:tc>
                  <a:txBody>
                    <a:bodyPr/>
                    <a:lstStyle/>
                    <a:p>
                      <a:pPr algn="l" fontAlgn="b"/>
                      <a:r>
                        <a:rPr lang="en-US" sz="1600" b="1" i="0" u="none" strike="noStrike">
                          <a:solidFill>
                            <a:srgbClr val="FFFFFF"/>
                          </a:solidFill>
                          <a:effectLst/>
                          <a:latin typeface="Calibri" panose="020F0502020204030204" pitchFamily="34" charset="0"/>
                        </a:rPr>
                        <a:t>Link to slides</a:t>
                      </a:r>
                    </a:p>
                  </a:txBody>
                  <a:tcPr marL="9525" marR="9525" marT="9525"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ED7D31"/>
                    </a:solidFill>
                  </a:tcPr>
                </a:tc>
                <a:extLst>
                  <a:ext uri="{0D108BD9-81ED-4DB2-BD59-A6C34878D82A}">
                    <a16:rowId xmlns:a16="http://schemas.microsoft.com/office/drawing/2014/main" val="3130110992"/>
                  </a:ext>
                </a:extLst>
              </a:tr>
              <a:tr h="343270">
                <a:tc>
                  <a:txBody>
                    <a:bodyPr/>
                    <a:lstStyle/>
                    <a:p>
                      <a:pPr algn="r" fontAlgn="b"/>
                      <a:r>
                        <a:rPr lang="en-US" sz="1600" b="0" i="0" u="none" strike="noStrike">
                          <a:solidFill>
                            <a:srgbClr val="000000"/>
                          </a:solidFill>
                          <a:effectLst/>
                          <a:latin typeface="Calibri" panose="020F0502020204030204" pitchFamily="34" charset="0"/>
                        </a:rPr>
                        <a:t>8:30 AM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Registration and Breakfast</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extLst>
                  <a:ext uri="{0D108BD9-81ED-4DB2-BD59-A6C34878D82A}">
                    <a16:rowId xmlns:a16="http://schemas.microsoft.com/office/drawing/2014/main" val="3889668180"/>
                  </a:ext>
                </a:extLst>
              </a:tr>
              <a:tr h="343270">
                <a:tc>
                  <a:txBody>
                    <a:bodyPr/>
                    <a:lstStyle/>
                    <a:p>
                      <a:pPr algn="r" fontAlgn="b"/>
                      <a:r>
                        <a:rPr lang="en-US" sz="1600" b="0" i="0" u="none" strike="noStrike">
                          <a:solidFill>
                            <a:srgbClr val="000000"/>
                          </a:solidFill>
                          <a:effectLst/>
                          <a:latin typeface="Calibri" panose="020F0502020204030204" pitchFamily="34" charset="0"/>
                        </a:rPr>
                        <a:t>9:00 AM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US" sz="1600" b="0" i="0" u="none" strike="noStrike">
                          <a:solidFill>
                            <a:srgbClr val="000000"/>
                          </a:solidFill>
                          <a:effectLst/>
                          <a:latin typeface="Calibri" panose="020F0502020204030204" pitchFamily="34" charset="0"/>
                        </a:rPr>
                        <a:t>David Peterson</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US" sz="1600" b="0" i="0" u="none" strike="noStrike">
                          <a:solidFill>
                            <a:srgbClr val="000000"/>
                          </a:solidFill>
                          <a:effectLst/>
                          <a:latin typeface="Calibri" panose="020F0502020204030204" pitchFamily="34" charset="0"/>
                        </a:rPr>
                        <a:t>Day 1 Recap &amp; Agenda Overview</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extLst>
                  <a:ext uri="{0D108BD9-81ED-4DB2-BD59-A6C34878D82A}">
                    <a16:rowId xmlns:a16="http://schemas.microsoft.com/office/drawing/2014/main" val="1493247623"/>
                  </a:ext>
                </a:extLst>
              </a:tr>
              <a:tr h="343270">
                <a:tc>
                  <a:txBody>
                    <a:bodyPr/>
                    <a:lstStyle/>
                    <a:p>
                      <a:pPr algn="r" fontAlgn="b"/>
                      <a:r>
                        <a:rPr lang="en-US" sz="1600" b="0" i="0" u="none" strike="noStrike">
                          <a:solidFill>
                            <a:srgbClr val="000000"/>
                          </a:solidFill>
                          <a:effectLst/>
                          <a:latin typeface="Calibri" panose="020F0502020204030204" pitchFamily="34" charset="0"/>
                        </a:rPr>
                        <a:t>9:15 AM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Allen Brokken</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Design Security &amp; Identity Solutions</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extLst>
                  <a:ext uri="{0D108BD9-81ED-4DB2-BD59-A6C34878D82A}">
                    <a16:rowId xmlns:a16="http://schemas.microsoft.com/office/drawing/2014/main" val="4211479994"/>
                  </a:ext>
                </a:extLst>
              </a:tr>
              <a:tr h="343270">
                <a:tc>
                  <a:txBody>
                    <a:bodyPr/>
                    <a:lstStyle/>
                    <a:p>
                      <a:pPr algn="r" fontAlgn="b"/>
                      <a:r>
                        <a:rPr lang="en-US" sz="1600" b="0" i="0" u="none" strike="noStrike">
                          <a:solidFill>
                            <a:srgbClr val="000000"/>
                          </a:solidFill>
                          <a:effectLst/>
                          <a:latin typeface="Calibri" panose="020F0502020204030204" pitchFamily="34" charset="0"/>
                        </a:rPr>
                        <a:t>10:30 AM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US" sz="1600" b="0" i="0" u="none" strike="noStrike">
                          <a:solidFill>
                            <a:srgbClr val="000000"/>
                          </a:solidFill>
                          <a:effectLst/>
                          <a:latin typeface="Calibri" panose="020F0502020204030204" pitchFamily="34" charset="0"/>
                        </a:rPr>
                        <a:t>Break</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extLst>
                  <a:ext uri="{0D108BD9-81ED-4DB2-BD59-A6C34878D82A}">
                    <a16:rowId xmlns:a16="http://schemas.microsoft.com/office/drawing/2014/main" val="2059055083"/>
                  </a:ext>
                </a:extLst>
              </a:tr>
              <a:tr h="343270">
                <a:tc>
                  <a:txBody>
                    <a:bodyPr/>
                    <a:lstStyle/>
                    <a:p>
                      <a:pPr algn="r" fontAlgn="b"/>
                      <a:r>
                        <a:rPr lang="en-US" sz="1600" b="0" i="0" u="none" strike="noStrike">
                          <a:solidFill>
                            <a:srgbClr val="000000"/>
                          </a:solidFill>
                          <a:effectLst/>
                          <a:latin typeface="Calibri" panose="020F0502020204030204" pitchFamily="34" charset="0"/>
                        </a:rPr>
                        <a:t>10:45 AM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David Peterson</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Design Solutions by using Platform Services (Part 1)</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extLst>
                  <a:ext uri="{0D108BD9-81ED-4DB2-BD59-A6C34878D82A}">
                    <a16:rowId xmlns:a16="http://schemas.microsoft.com/office/drawing/2014/main" val="2257769019"/>
                  </a:ext>
                </a:extLst>
              </a:tr>
              <a:tr h="343270">
                <a:tc>
                  <a:txBody>
                    <a:bodyPr/>
                    <a:lstStyle/>
                    <a:p>
                      <a:pPr algn="r" fontAlgn="b"/>
                      <a:r>
                        <a:rPr lang="en-US" sz="1600" b="0" i="0" u="none" strike="noStrike">
                          <a:solidFill>
                            <a:srgbClr val="000000"/>
                          </a:solidFill>
                          <a:effectLst/>
                          <a:latin typeface="Calibri" panose="020F0502020204030204" pitchFamily="34" charset="0"/>
                        </a:rPr>
                        <a:t>12:00 PM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US" sz="1600" b="0" i="0" u="none" strike="noStrike">
                          <a:solidFill>
                            <a:srgbClr val="000000"/>
                          </a:solidFill>
                          <a:effectLst/>
                          <a:latin typeface="Calibri" panose="020F0502020204030204" pitchFamily="34" charset="0"/>
                        </a:rPr>
                        <a:t>Lunch</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extLst>
                  <a:ext uri="{0D108BD9-81ED-4DB2-BD59-A6C34878D82A}">
                    <a16:rowId xmlns:a16="http://schemas.microsoft.com/office/drawing/2014/main" val="3204312010"/>
                  </a:ext>
                </a:extLst>
              </a:tr>
              <a:tr h="343270">
                <a:tc>
                  <a:txBody>
                    <a:bodyPr/>
                    <a:lstStyle/>
                    <a:p>
                      <a:pPr algn="r" fontAlgn="b"/>
                      <a:r>
                        <a:rPr lang="en-US" sz="1600" b="0" i="0" u="none" strike="noStrike">
                          <a:solidFill>
                            <a:srgbClr val="000000"/>
                          </a:solidFill>
                          <a:effectLst/>
                          <a:latin typeface="Calibri" panose="020F0502020204030204" pitchFamily="34" charset="0"/>
                        </a:rPr>
                        <a:t>1:00 PM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David Peterson</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Design Solutions by using Platform Services (Part 2)</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extLst>
                  <a:ext uri="{0D108BD9-81ED-4DB2-BD59-A6C34878D82A}">
                    <a16:rowId xmlns:a16="http://schemas.microsoft.com/office/drawing/2014/main" val="1465450643"/>
                  </a:ext>
                </a:extLst>
              </a:tr>
              <a:tr h="343270">
                <a:tc>
                  <a:txBody>
                    <a:bodyPr/>
                    <a:lstStyle/>
                    <a:p>
                      <a:pPr algn="r" fontAlgn="b"/>
                      <a:r>
                        <a:rPr lang="en-US" sz="1600" b="0" i="0" u="none" strike="noStrike">
                          <a:solidFill>
                            <a:srgbClr val="000000"/>
                          </a:solidFill>
                          <a:effectLst/>
                          <a:latin typeface="Calibri" panose="020F0502020204030204" pitchFamily="34" charset="0"/>
                        </a:rPr>
                        <a:t>2:15 PM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US" sz="1600" b="0" i="0" u="none" strike="noStrike">
                          <a:solidFill>
                            <a:srgbClr val="000000"/>
                          </a:solidFill>
                          <a:effectLst/>
                          <a:latin typeface="Calibri" panose="020F0502020204030204" pitchFamily="34" charset="0"/>
                        </a:rPr>
                        <a:t>Break</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extLst>
                  <a:ext uri="{0D108BD9-81ED-4DB2-BD59-A6C34878D82A}">
                    <a16:rowId xmlns:a16="http://schemas.microsoft.com/office/drawing/2014/main" val="799499518"/>
                  </a:ext>
                </a:extLst>
              </a:tr>
              <a:tr h="343270">
                <a:tc>
                  <a:txBody>
                    <a:bodyPr/>
                    <a:lstStyle/>
                    <a:p>
                      <a:pPr algn="r" fontAlgn="b"/>
                      <a:r>
                        <a:rPr lang="en-US" sz="1600" b="0" i="0" u="none" strike="noStrike">
                          <a:solidFill>
                            <a:srgbClr val="000000"/>
                          </a:solidFill>
                          <a:effectLst/>
                          <a:latin typeface="Calibri" panose="020F0502020204030204" pitchFamily="34" charset="0"/>
                        </a:rPr>
                        <a:t>2:30 PM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Brady Randolph</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Design for Operational Readiness</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extLst>
                  <a:ext uri="{0D108BD9-81ED-4DB2-BD59-A6C34878D82A}">
                    <a16:rowId xmlns:a16="http://schemas.microsoft.com/office/drawing/2014/main" val="3840331727"/>
                  </a:ext>
                </a:extLst>
              </a:tr>
              <a:tr h="343270">
                <a:tc>
                  <a:txBody>
                    <a:bodyPr/>
                    <a:lstStyle/>
                    <a:p>
                      <a:pPr algn="r" fontAlgn="b"/>
                      <a:r>
                        <a:rPr lang="en-US" sz="1600" b="0" i="0" u="none" strike="noStrike">
                          <a:solidFill>
                            <a:srgbClr val="000000"/>
                          </a:solidFill>
                          <a:effectLst/>
                          <a:latin typeface="Calibri" panose="020F0502020204030204" pitchFamily="34" charset="0"/>
                        </a:rPr>
                        <a:t>3:45 PM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US" sz="1600" b="0" i="0" u="none" strike="noStrike">
                          <a:solidFill>
                            <a:srgbClr val="000000"/>
                          </a:solidFill>
                          <a:effectLst/>
                          <a:latin typeface="Calibri" panose="020F0502020204030204" pitchFamily="34" charset="0"/>
                        </a:rPr>
                        <a:t>Making it Real with Practical Application - Open Discussion</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extLst>
                  <a:ext uri="{0D108BD9-81ED-4DB2-BD59-A6C34878D82A}">
                    <a16:rowId xmlns:a16="http://schemas.microsoft.com/office/drawing/2014/main" val="2438504490"/>
                  </a:ext>
                </a:extLst>
              </a:tr>
              <a:tr h="343270">
                <a:tc>
                  <a:txBody>
                    <a:bodyPr/>
                    <a:lstStyle/>
                    <a:p>
                      <a:pPr algn="r" fontAlgn="b"/>
                      <a:r>
                        <a:rPr lang="en-US" sz="1600" b="0" i="0" u="none" strike="noStrike">
                          <a:solidFill>
                            <a:srgbClr val="000000"/>
                          </a:solidFill>
                          <a:effectLst/>
                          <a:latin typeface="Calibri" panose="020F0502020204030204" pitchFamily="34" charset="0"/>
                        </a:rPr>
                        <a:t>4:30 PM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8CBAD"/>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Close for the day</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8CBAD"/>
                    </a:solidFill>
                  </a:tcPr>
                </a:tc>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F8CBAD"/>
                    </a:solidFill>
                  </a:tcPr>
                </a:tc>
                <a:extLst>
                  <a:ext uri="{0D108BD9-81ED-4DB2-BD59-A6C34878D82A}">
                    <a16:rowId xmlns:a16="http://schemas.microsoft.com/office/drawing/2014/main" val="308655286"/>
                  </a:ext>
                </a:extLst>
              </a:tr>
            </a:tbl>
          </a:graphicData>
        </a:graphic>
      </p:graphicFrame>
    </p:spTree>
    <p:extLst>
      <p:ext uri="{BB962C8B-B14F-4D97-AF65-F5344CB8AC3E}">
        <p14:creationId xmlns:p14="http://schemas.microsoft.com/office/powerpoint/2010/main" val="1282942813"/>
      </p:ext>
    </p:extLst>
  </p:cSld>
  <p:clrMapOvr>
    <a:masterClrMapping/>
  </p:clrMapOvr>
</p:sld>
</file>

<file path=ppt/theme/theme1.xml><?xml version="1.0" encoding="utf-8"?>
<a:theme xmlns:a="http://schemas.openxmlformats.org/drawingml/2006/main" name="1_Server and Cloud 2013">
  <a:themeElements>
    <a:clrScheme name="Custom 11">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0.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OLOR TEMPLATE">
  <a:themeElements>
    <a:clrScheme name="Custom 11">
      <a:dk1>
        <a:srgbClr val="505050"/>
      </a:dk1>
      <a:lt1>
        <a:srgbClr val="FFFFFF"/>
      </a:lt1>
      <a:dk2>
        <a:srgbClr val="5C2D91"/>
      </a:dk2>
      <a:lt2>
        <a:srgbClr val="FFFFFF"/>
      </a:lt2>
      <a:accent1>
        <a:srgbClr val="32145A"/>
      </a:accent1>
      <a:accent2>
        <a:srgbClr val="B4009E"/>
      </a:accent2>
      <a:accent3>
        <a:srgbClr val="107C10"/>
      </a:accent3>
      <a:accent4>
        <a:srgbClr val="0078D7"/>
      </a:accent4>
      <a:accent5>
        <a:srgbClr val="008272"/>
      </a:accent5>
      <a:accent6>
        <a:srgbClr val="D83B01"/>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3.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 [Read-Only]" id="{6F4885E9-16BF-45DA-8043-52AF389A1A37}" vid="{06FBAB65-A9D9-4EC4-8519-C553F3EA738E}"/>
    </a:ext>
  </a:extLst>
</a:theme>
</file>

<file path=ppt/theme/theme4.xml><?xml version="1.0" encoding="utf-8"?>
<a:theme xmlns:a="http://schemas.openxmlformats.org/drawingml/2006/main" name="Connect_2016_Template_Light">
  <a:themeElements>
    <a:clrScheme name="Custom 5">
      <a:dk1>
        <a:srgbClr val="505050"/>
      </a:dk1>
      <a:lt1>
        <a:srgbClr val="FFFFFF"/>
      </a:lt1>
      <a:dk2>
        <a:srgbClr val="5C2D91"/>
      </a:dk2>
      <a:lt2>
        <a:srgbClr val="FFFFFF"/>
      </a:lt2>
      <a:accent1>
        <a:srgbClr val="5C2D91"/>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5.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igital_Ready_Template_16x9.potx" id="{8CED0D18-0B63-44A4-A1C0-3A67E6EECBAA}" vid="{B316D246-ADCA-456A-A1D7-8B8280781E23}"/>
    </a:ext>
  </a:extLst>
</a:theme>
</file>

<file path=ppt/theme/theme7.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6601</TotalTime>
  <Words>188</Words>
  <Application>Microsoft Office PowerPoint</Application>
  <PresentationFormat>Widescreen</PresentationFormat>
  <Paragraphs>66</Paragraphs>
  <Slides>3</Slides>
  <Notes>1</Notes>
  <HiddenSlides>0</HiddenSlides>
  <MMClips>0</MMClips>
  <ScaleCrop>false</ScaleCrop>
  <HeadingPairs>
    <vt:vector size="6" baseType="variant">
      <vt:variant>
        <vt:lpstr>Fonts Used</vt:lpstr>
      </vt:variant>
      <vt:variant>
        <vt:i4>12</vt:i4>
      </vt:variant>
      <vt:variant>
        <vt:lpstr>Theme</vt:lpstr>
      </vt:variant>
      <vt:variant>
        <vt:i4>10</vt:i4>
      </vt:variant>
      <vt:variant>
        <vt:lpstr>Slide Titles</vt:lpstr>
      </vt:variant>
      <vt:variant>
        <vt:i4>3</vt:i4>
      </vt:variant>
    </vt:vector>
  </HeadingPairs>
  <TitlesOfParts>
    <vt:vector size="25" baseType="lpstr">
      <vt:lpstr>Arial</vt:lpstr>
      <vt:lpstr>Calibri</vt:lpstr>
      <vt:lpstr>Calibri Light</vt:lpstr>
      <vt:lpstr>Consolas</vt:lpstr>
      <vt:lpstr>Courier New</vt:lpstr>
      <vt:lpstr>Segoe Semibold</vt:lpstr>
      <vt:lpstr>Segoe UI</vt:lpstr>
      <vt:lpstr>Segoe UI Light</vt:lpstr>
      <vt:lpstr>Segoe UI Semibold</vt:lpstr>
      <vt:lpstr>Segoe UI Semilight</vt:lpstr>
      <vt:lpstr>Verdana</vt:lpstr>
      <vt:lpstr>Wingdings</vt:lpstr>
      <vt:lpstr>1_Server and Cloud 2013</vt:lpstr>
      <vt:lpstr>2_COLOR TEMPLATE</vt:lpstr>
      <vt:lpstr>5-50111_Build 2017_LIGHT GRAY TEMPLATE</vt:lpstr>
      <vt:lpstr>Connect_2016_Template_Light</vt:lpstr>
      <vt:lpstr>NG_MOC_Core_ModuleNew2</vt:lpstr>
      <vt:lpstr>1_5-50113_Microsoft_Ready_Light_Template</vt:lpstr>
      <vt:lpstr>4_Office Theme</vt:lpstr>
      <vt:lpstr>1_NG_MOC_Core_ModuleNew2</vt:lpstr>
      <vt:lpstr>6_Office Theme</vt:lpstr>
      <vt:lpstr>7_Office Theme</vt:lpstr>
      <vt:lpstr>Data &amp; Cloud Skill Up and Exam Ready Workshop  Exam 70-535: Architecting Azure Solutions </vt:lpstr>
      <vt:lpstr>Agenda – Day 1</vt:lpstr>
      <vt:lpstr>Agenda – Day 2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Coach Culbertson</dc:creator>
  <cp:lastModifiedBy>David Peterson</cp:lastModifiedBy>
  <cp:revision>23</cp:revision>
  <dcterms:created xsi:type="dcterms:W3CDTF">2018-05-04T20:27:20Z</dcterms:created>
  <dcterms:modified xsi:type="dcterms:W3CDTF">2018-07-18T19:18:38Z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dapeters@microsoft.com</vt:lpwstr>
  </property>
  <property fmtid="{D5CDD505-2E9C-101B-9397-08002B2CF9AE}" pid="5" name="MSIP_Label_f42aa342-8706-4288-bd11-ebb85995028c_SetDate">
    <vt:lpwstr>2018-07-18T19:18:22.3840589Z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